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67" r:id="rId2"/>
    <p:sldId id="257" r:id="rId3"/>
    <p:sldId id="258" r:id="rId4"/>
    <p:sldId id="259" r:id="rId5"/>
    <p:sldId id="268" r:id="rId6"/>
    <p:sldId id="270" r:id="rId7"/>
    <p:sldId id="269" r:id="rId8"/>
    <p:sldId id="273" r:id="rId9"/>
    <p:sldId id="274" r:id="rId10"/>
    <p:sldId id="260" r:id="rId11"/>
    <p:sldId id="261" r:id="rId12"/>
    <p:sldId id="262" r:id="rId13"/>
    <p:sldId id="263" r:id="rId14"/>
    <p:sldId id="264" r:id="rId15"/>
    <p:sldId id="272" r:id="rId16"/>
    <p:sldId id="27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ilip Finn" initials="PF" lastIdx="1" clrIdx="0">
    <p:extLst>
      <p:ext uri="{19B8F6BF-5375-455C-9EA6-DF929625EA0E}">
        <p15:presenceInfo xmlns:p15="http://schemas.microsoft.com/office/powerpoint/2012/main" userId="74fbc052f58bf53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46" d="100"/>
          <a:sy n="46" d="100"/>
        </p:scale>
        <p:origin x="780"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A8DCC5-C727-4006-B7FF-47052E26F1A8}"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38B1AC76-9490-4CE6-932D-39C227317D9A}">
      <dgm:prSet/>
      <dgm:spPr/>
      <dgm:t>
        <a:bodyPr/>
        <a:lstStyle/>
        <a:p>
          <a:r>
            <a:rPr lang="en-GB"/>
            <a:t>Redundancy of Conditionality</a:t>
          </a:r>
          <a:endParaRPr lang="en-US"/>
        </a:p>
      </dgm:t>
    </dgm:pt>
    <dgm:pt modelId="{AB77E932-317A-49B0-BBFA-207D22B045CE}" type="parTrans" cxnId="{2B7F0B3A-2659-4A9D-B3F5-E47D2E217236}">
      <dgm:prSet/>
      <dgm:spPr/>
      <dgm:t>
        <a:bodyPr/>
        <a:lstStyle/>
        <a:p>
          <a:endParaRPr lang="en-US"/>
        </a:p>
      </dgm:t>
    </dgm:pt>
    <dgm:pt modelId="{400C3823-71F5-44B3-87DD-F66A65D3D4A6}" type="sibTrans" cxnId="{2B7F0B3A-2659-4A9D-B3F5-E47D2E217236}">
      <dgm:prSet/>
      <dgm:spPr/>
      <dgm:t>
        <a:bodyPr/>
        <a:lstStyle/>
        <a:p>
          <a:endParaRPr lang="en-US"/>
        </a:p>
      </dgm:t>
    </dgm:pt>
    <dgm:pt modelId="{4D380CFD-C106-46FD-9D12-A772CF59516E}">
      <dgm:prSet/>
      <dgm:spPr/>
      <dgm:t>
        <a:bodyPr/>
        <a:lstStyle/>
        <a:p>
          <a:r>
            <a:rPr lang="en-GB"/>
            <a:t>Enduring power of the work ethic</a:t>
          </a:r>
          <a:endParaRPr lang="en-US"/>
        </a:p>
      </dgm:t>
    </dgm:pt>
    <dgm:pt modelId="{927A7E93-FC58-475A-AC9A-335A4E7C5479}" type="parTrans" cxnId="{11CB72CD-5A80-47A6-907F-0C97DF98C987}">
      <dgm:prSet/>
      <dgm:spPr/>
      <dgm:t>
        <a:bodyPr/>
        <a:lstStyle/>
        <a:p>
          <a:endParaRPr lang="en-US"/>
        </a:p>
      </dgm:t>
    </dgm:pt>
    <dgm:pt modelId="{79D3FBFC-C9B9-4002-A7AA-B6E7AF52E498}" type="sibTrans" cxnId="{11CB72CD-5A80-47A6-907F-0C97DF98C987}">
      <dgm:prSet/>
      <dgm:spPr/>
      <dgm:t>
        <a:bodyPr/>
        <a:lstStyle/>
        <a:p>
          <a:endParaRPr lang="en-US"/>
        </a:p>
      </dgm:t>
    </dgm:pt>
    <dgm:pt modelId="{AC287F2B-754D-4193-AD5F-6BDFB50D5575}">
      <dgm:prSet/>
      <dgm:spPr/>
      <dgm:t>
        <a:bodyPr/>
        <a:lstStyle/>
        <a:p>
          <a:r>
            <a:rPr lang="en-GB"/>
            <a:t>Macro-level governmental power</a:t>
          </a:r>
          <a:endParaRPr lang="en-US"/>
        </a:p>
      </dgm:t>
    </dgm:pt>
    <dgm:pt modelId="{DCAEC52B-2A66-4983-931F-09D59BAFDBA3}" type="parTrans" cxnId="{6E2849DD-EFD7-4063-91BF-A45E82FA5FAA}">
      <dgm:prSet/>
      <dgm:spPr/>
      <dgm:t>
        <a:bodyPr/>
        <a:lstStyle/>
        <a:p>
          <a:endParaRPr lang="en-US"/>
        </a:p>
      </dgm:t>
    </dgm:pt>
    <dgm:pt modelId="{8AACE7F3-DC03-4056-8110-F0AA6B70C79D}" type="sibTrans" cxnId="{6E2849DD-EFD7-4063-91BF-A45E82FA5FAA}">
      <dgm:prSet/>
      <dgm:spPr/>
      <dgm:t>
        <a:bodyPr/>
        <a:lstStyle/>
        <a:p>
          <a:endParaRPr lang="en-US"/>
        </a:p>
      </dgm:t>
    </dgm:pt>
    <dgm:pt modelId="{2B4417CC-C723-484C-9D25-D4A829AA129B}">
      <dgm:prSet/>
      <dgm:spPr/>
      <dgm:t>
        <a:bodyPr/>
        <a:lstStyle/>
        <a:p>
          <a:r>
            <a:rPr lang="en-GB" dirty="0"/>
            <a:t>The positives of unemployment?</a:t>
          </a:r>
          <a:endParaRPr lang="en-US" dirty="0"/>
        </a:p>
      </dgm:t>
    </dgm:pt>
    <dgm:pt modelId="{49EC1AEA-94EF-4DDE-86F8-B69DA0AE94AC}" type="parTrans" cxnId="{36C29A48-1F25-4697-AA57-98C9AD974F7A}">
      <dgm:prSet/>
      <dgm:spPr/>
      <dgm:t>
        <a:bodyPr/>
        <a:lstStyle/>
        <a:p>
          <a:endParaRPr lang="en-US"/>
        </a:p>
      </dgm:t>
    </dgm:pt>
    <dgm:pt modelId="{BAA0A1DA-7267-4B64-89A6-B463F6A91FDD}" type="sibTrans" cxnId="{36C29A48-1F25-4697-AA57-98C9AD974F7A}">
      <dgm:prSet/>
      <dgm:spPr/>
      <dgm:t>
        <a:bodyPr/>
        <a:lstStyle/>
        <a:p>
          <a:endParaRPr lang="en-US"/>
        </a:p>
      </dgm:t>
    </dgm:pt>
    <dgm:pt modelId="{26F05E78-557C-46E1-B135-230980319237}">
      <dgm:prSet/>
      <dgm:spPr/>
      <dgm:t>
        <a:bodyPr/>
        <a:lstStyle/>
        <a:p>
          <a:r>
            <a:rPr lang="en-GB"/>
            <a:t>Not an innately negative experience</a:t>
          </a:r>
          <a:endParaRPr lang="en-US"/>
        </a:p>
      </dgm:t>
    </dgm:pt>
    <dgm:pt modelId="{18FC9D8F-DE0C-45B7-9099-38C121CB6533}" type="parTrans" cxnId="{0281C56A-DC28-471B-BF81-64C54AB4231F}">
      <dgm:prSet/>
      <dgm:spPr/>
      <dgm:t>
        <a:bodyPr/>
        <a:lstStyle/>
        <a:p>
          <a:endParaRPr lang="en-US"/>
        </a:p>
      </dgm:t>
    </dgm:pt>
    <dgm:pt modelId="{2A029B86-8D94-44D9-A78B-D6A5A882DABD}" type="sibTrans" cxnId="{0281C56A-DC28-471B-BF81-64C54AB4231F}">
      <dgm:prSet/>
      <dgm:spPr/>
      <dgm:t>
        <a:bodyPr/>
        <a:lstStyle/>
        <a:p>
          <a:endParaRPr lang="en-US"/>
        </a:p>
      </dgm:t>
    </dgm:pt>
    <dgm:pt modelId="{A3B6C906-2590-4361-880E-6B0F51C662B2}">
      <dgm:prSet/>
      <dgm:spPr/>
      <dgm:t>
        <a:bodyPr/>
        <a:lstStyle/>
        <a:p>
          <a:r>
            <a:rPr lang="en-GB"/>
            <a:t>Social Reproduction</a:t>
          </a:r>
          <a:endParaRPr lang="en-US"/>
        </a:p>
      </dgm:t>
    </dgm:pt>
    <dgm:pt modelId="{053A6A07-F6B4-4890-99EF-6DE8F0987626}" type="parTrans" cxnId="{26ECC240-7143-40EC-A3DC-706B8E25D87B}">
      <dgm:prSet/>
      <dgm:spPr/>
      <dgm:t>
        <a:bodyPr/>
        <a:lstStyle/>
        <a:p>
          <a:endParaRPr lang="en-US"/>
        </a:p>
      </dgm:t>
    </dgm:pt>
    <dgm:pt modelId="{D855237F-323F-4BE9-A2A7-5917662A8CDC}" type="sibTrans" cxnId="{26ECC240-7143-40EC-A3DC-706B8E25D87B}">
      <dgm:prSet/>
      <dgm:spPr/>
      <dgm:t>
        <a:bodyPr/>
        <a:lstStyle/>
        <a:p>
          <a:endParaRPr lang="en-US"/>
        </a:p>
      </dgm:t>
    </dgm:pt>
    <dgm:pt modelId="{E4133535-CAC0-469D-9A24-97306ECBD015}">
      <dgm:prSet/>
      <dgm:spPr/>
      <dgm:t>
        <a:bodyPr/>
        <a:lstStyle/>
        <a:p>
          <a:r>
            <a:rPr lang="en-GB"/>
            <a:t>Liberation from paid employment is not liberation from work</a:t>
          </a:r>
          <a:endParaRPr lang="en-US"/>
        </a:p>
      </dgm:t>
    </dgm:pt>
    <dgm:pt modelId="{61FD490B-9566-41BD-8C65-1075A229E378}" type="parTrans" cxnId="{58827DF6-80F1-4A54-A406-1002221DD642}">
      <dgm:prSet/>
      <dgm:spPr/>
      <dgm:t>
        <a:bodyPr/>
        <a:lstStyle/>
        <a:p>
          <a:endParaRPr lang="en-US"/>
        </a:p>
      </dgm:t>
    </dgm:pt>
    <dgm:pt modelId="{253BB24C-8176-4265-8C6A-F93C6D833F4F}" type="sibTrans" cxnId="{58827DF6-80F1-4A54-A406-1002221DD642}">
      <dgm:prSet/>
      <dgm:spPr/>
      <dgm:t>
        <a:bodyPr/>
        <a:lstStyle/>
        <a:p>
          <a:endParaRPr lang="en-US"/>
        </a:p>
      </dgm:t>
    </dgm:pt>
    <dgm:pt modelId="{4CB8577D-71CA-A943-A0B9-7E1D1CABFD14}" type="pres">
      <dgm:prSet presAssocID="{E3A8DCC5-C727-4006-B7FF-47052E26F1A8}" presName="Name0" presStyleCnt="0">
        <dgm:presLayoutVars>
          <dgm:dir/>
          <dgm:animLvl val="lvl"/>
          <dgm:resizeHandles val="exact"/>
        </dgm:presLayoutVars>
      </dgm:prSet>
      <dgm:spPr/>
      <dgm:t>
        <a:bodyPr/>
        <a:lstStyle/>
        <a:p>
          <a:endParaRPr lang="en-US"/>
        </a:p>
      </dgm:t>
    </dgm:pt>
    <dgm:pt modelId="{EB718A57-3394-F44D-A540-F4E20D950444}" type="pres">
      <dgm:prSet presAssocID="{38B1AC76-9490-4CE6-932D-39C227317D9A}" presName="linNode" presStyleCnt="0"/>
      <dgm:spPr/>
    </dgm:pt>
    <dgm:pt modelId="{5BC23CB0-0063-5C47-A8DE-25597579B3AE}" type="pres">
      <dgm:prSet presAssocID="{38B1AC76-9490-4CE6-932D-39C227317D9A}" presName="parentText" presStyleLbl="node1" presStyleIdx="0" presStyleCnt="3">
        <dgm:presLayoutVars>
          <dgm:chMax val="1"/>
          <dgm:bulletEnabled val="1"/>
        </dgm:presLayoutVars>
      </dgm:prSet>
      <dgm:spPr/>
      <dgm:t>
        <a:bodyPr/>
        <a:lstStyle/>
        <a:p>
          <a:endParaRPr lang="en-US"/>
        </a:p>
      </dgm:t>
    </dgm:pt>
    <dgm:pt modelId="{D67B3150-3EBE-7942-AC2F-7D59CB423690}" type="pres">
      <dgm:prSet presAssocID="{38B1AC76-9490-4CE6-932D-39C227317D9A}" presName="descendantText" presStyleLbl="alignAccFollowNode1" presStyleIdx="0" presStyleCnt="3">
        <dgm:presLayoutVars>
          <dgm:bulletEnabled val="1"/>
        </dgm:presLayoutVars>
      </dgm:prSet>
      <dgm:spPr/>
      <dgm:t>
        <a:bodyPr/>
        <a:lstStyle/>
        <a:p>
          <a:endParaRPr lang="en-US"/>
        </a:p>
      </dgm:t>
    </dgm:pt>
    <dgm:pt modelId="{9EF35B72-55C4-F24D-850B-8B8F93883A30}" type="pres">
      <dgm:prSet presAssocID="{400C3823-71F5-44B3-87DD-F66A65D3D4A6}" presName="sp" presStyleCnt="0"/>
      <dgm:spPr/>
    </dgm:pt>
    <dgm:pt modelId="{B4006BD9-6E59-4E40-AAE3-C6EE9365BBE1}" type="pres">
      <dgm:prSet presAssocID="{2B4417CC-C723-484C-9D25-D4A829AA129B}" presName="linNode" presStyleCnt="0"/>
      <dgm:spPr/>
    </dgm:pt>
    <dgm:pt modelId="{BF5D2ADF-DB90-134D-9428-238BEB7475D4}" type="pres">
      <dgm:prSet presAssocID="{2B4417CC-C723-484C-9D25-D4A829AA129B}" presName="parentText" presStyleLbl="node1" presStyleIdx="1" presStyleCnt="3">
        <dgm:presLayoutVars>
          <dgm:chMax val="1"/>
          <dgm:bulletEnabled val="1"/>
        </dgm:presLayoutVars>
      </dgm:prSet>
      <dgm:spPr/>
      <dgm:t>
        <a:bodyPr/>
        <a:lstStyle/>
        <a:p>
          <a:endParaRPr lang="en-US"/>
        </a:p>
      </dgm:t>
    </dgm:pt>
    <dgm:pt modelId="{B0AA3488-3080-E647-9ED9-4C9E7619E572}" type="pres">
      <dgm:prSet presAssocID="{2B4417CC-C723-484C-9D25-D4A829AA129B}" presName="descendantText" presStyleLbl="alignAccFollowNode1" presStyleIdx="1" presStyleCnt="3">
        <dgm:presLayoutVars>
          <dgm:bulletEnabled val="1"/>
        </dgm:presLayoutVars>
      </dgm:prSet>
      <dgm:spPr/>
      <dgm:t>
        <a:bodyPr/>
        <a:lstStyle/>
        <a:p>
          <a:endParaRPr lang="en-US"/>
        </a:p>
      </dgm:t>
    </dgm:pt>
    <dgm:pt modelId="{A1E49132-9CE7-7245-AA0D-8C65E60B1FAF}" type="pres">
      <dgm:prSet presAssocID="{BAA0A1DA-7267-4B64-89A6-B463F6A91FDD}" presName="sp" presStyleCnt="0"/>
      <dgm:spPr/>
    </dgm:pt>
    <dgm:pt modelId="{70C63E78-071F-7848-9373-1FF5ABA75798}" type="pres">
      <dgm:prSet presAssocID="{A3B6C906-2590-4361-880E-6B0F51C662B2}" presName="linNode" presStyleCnt="0"/>
      <dgm:spPr/>
    </dgm:pt>
    <dgm:pt modelId="{648783D9-17F3-9442-8EC5-B9070D0633F3}" type="pres">
      <dgm:prSet presAssocID="{A3B6C906-2590-4361-880E-6B0F51C662B2}" presName="parentText" presStyleLbl="node1" presStyleIdx="2" presStyleCnt="3">
        <dgm:presLayoutVars>
          <dgm:chMax val="1"/>
          <dgm:bulletEnabled val="1"/>
        </dgm:presLayoutVars>
      </dgm:prSet>
      <dgm:spPr/>
      <dgm:t>
        <a:bodyPr/>
        <a:lstStyle/>
        <a:p>
          <a:endParaRPr lang="en-US"/>
        </a:p>
      </dgm:t>
    </dgm:pt>
    <dgm:pt modelId="{809F2BD2-54C3-544D-8D50-3EC2BDCA3F57}" type="pres">
      <dgm:prSet presAssocID="{A3B6C906-2590-4361-880E-6B0F51C662B2}" presName="descendantText" presStyleLbl="alignAccFollowNode1" presStyleIdx="2" presStyleCnt="3">
        <dgm:presLayoutVars>
          <dgm:bulletEnabled val="1"/>
        </dgm:presLayoutVars>
      </dgm:prSet>
      <dgm:spPr/>
      <dgm:t>
        <a:bodyPr/>
        <a:lstStyle/>
        <a:p>
          <a:endParaRPr lang="en-US"/>
        </a:p>
      </dgm:t>
    </dgm:pt>
  </dgm:ptLst>
  <dgm:cxnLst>
    <dgm:cxn modelId="{23C522CA-4159-394F-B7B3-A60A54AE2151}" type="presOf" srcId="{2B4417CC-C723-484C-9D25-D4A829AA129B}" destId="{BF5D2ADF-DB90-134D-9428-238BEB7475D4}" srcOrd="0" destOrd="0" presId="urn:microsoft.com/office/officeart/2005/8/layout/vList5"/>
    <dgm:cxn modelId="{D0D0CC83-C279-C34E-BC92-18D2B0D87882}" type="presOf" srcId="{A3B6C906-2590-4361-880E-6B0F51C662B2}" destId="{648783D9-17F3-9442-8EC5-B9070D0633F3}" srcOrd="0" destOrd="0" presId="urn:microsoft.com/office/officeart/2005/8/layout/vList5"/>
    <dgm:cxn modelId="{11CB72CD-5A80-47A6-907F-0C97DF98C987}" srcId="{38B1AC76-9490-4CE6-932D-39C227317D9A}" destId="{4D380CFD-C106-46FD-9D12-A772CF59516E}" srcOrd="0" destOrd="0" parTransId="{927A7E93-FC58-475A-AC9A-335A4E7C5479}" sibTransId="{79D3FBFC-C9B9-4002-A7AA-B6E7AF52E498}"/>
    <dgm:cxn modelId="{2B7F0B3A-2659-4A9D-B3F5-E47D2E217236}" srcId="{E3A8DCC5-C727-4006-B7FF-47052E26F1A8}" destId="{38B1AC76-9490-4CE6-932D-39C227317D9A}" srcOrd="0" destOrd="0" parTransId="{AB77E932-317A-49B0-BBFA-207D22B045CE}" sibTransId="{400C3823-71F5-44B3-87DD-F66A65D3D4A6}"/>
    <dgm:cxn modelId="{0281C56A-DC28-471B-BF81-64C54AB4231F}" srcId="{2B4417CC-C723-484C-9D25-D4A829AA129B}" destId="{26F05E78-557C-46E1-B135-230980319237}" srcOrd="0" destOrd="0" parTransId="{18FC9D8F-DE0C-45B7-9099-38C121CB6533}" sibTransId="{2A029B86-8D94-44D9-A78B-D6A5A882DABD}"/>
    <dgm:cxn modelId="{6E2849DD-EFD7-4063-91BF-A45E82FA5FAA}" srcId="{38B1AC76-9490-4CE6-932D-39C227317D9A}" destId="{AC287F2B-754D-4193-AD5F-6BDFB50D5575}" srcOrd="1" destOrd="0" parTransId="{DCAEC52B-2A66-4983-931F-09D59BAFDBA3}" sibTransId="{8AACE7F3-DC03-4056-8110-F0AA6B70C79D}"/>
    <dgm:cxn modelId="{36C29A48-1F25-4697-AA57-98C9AD974F7A}" srcId="{E3A8DCC5-C727-4006-B7FF-47052E26F1A8}" destId="{2B4417CC-C723-484C-9D25-D4A829AA129B}" srcOrd="1" destOrd="0" parTransId="{49EC1AEA-94EF-4DDE-86F8-B69DA0AE94AC}" sibTransId="{BAA0A1DA-7267-4B64-89A6-B463F6A91FDD}"/>
    <dgm:cxn modelId="{26ECC240-7143-40EC-A3DC-706B8E25D87B}" srcId="{E3A8DCC5-C727-4006-B7FF-47052E26F1A8}" destId="{A3B6C906-2590-4361-880E-6B0F51C662B2}" srcOrd="2" destOrd="0" parTransId="{053A6A07-F6B4-4890-99EF-6DE8F0987626}" sibTransId="{D855237F-323F-4BE9-A2A7-5917662A8CDC}"/>
    <dgm:cxn modelId="{9930E6B3-3BC9-8D48-A494-36C753DC6194}" type="presOf" srcId="{E4133535-CAC0-469D-9A24-97306ECBD015}" destId="{809F2BD2-54C3-544D-8D50-3EC2BDCA3F57}" srcOrd="0" destOrd="0" presId="urn:microsoft.com/office/officeart/2005/8/layout/vList5"/>
    <dgm:cxn modelId="{83E1CE87-1C10-3948-A264-8C738DFAA96C}" type="presOf" srcId="{26F05E78-557C-46E1-B135-230980319237}" destId="{B0AA3488-3080-E647-9ED9-4C9E7619E572}" srcOrd="0" destOrd="0" presId="urn:microsoft.com/office/officeart/2005/8/layout/vList5"/>
    <dgm:cxn modelId="{3B42E6C0-AADE-4349-B0F7-980D7C7796EB}" type="presOf" srcId="{E3A8DCC5-C727-4006-B7FF-47052E26F1A8}" destId="{4CB8577D-71CA-A943-A0B9-7E1D1CABFD14}" srcOrd="0" destOrd="0" presId="urn:microsoft.com/office/officeart/2005/8/layout/vList5"/>
    <dgm:cxn modelId="{56E8E827-3E15-BB46-BE1A-DC0FDD7E675F}" type="presOf" srcId="{4D380CFD-C106-46FD-9D12-A772CF59516E}" destId="{D67B3150-3EBE-7942-AC2F-7D59CB423690}" srcOrd="0" destOrd="0" presId="urn:microsoft.com/office/officeart/2005/8/layout/vList5"/>
    <dgm:cxn modelId="{981F3354-40EC-D64E-87E7-94B1484943D3}" type="presOf" srcId="{AC287F2B-754D-4193-AD5F-6BDFB50D5575}" destId="{D67B3150-3EBE-7942-AC2F-7D59CB423690}" srcOrd="0" destOrd="1" presId="urn:microsoft.com/office/officeart/2005/8/layout/vList5"/>
    <dgm:cxn modelId="{58827DF6-80F1-4A54-A406-1002221DD642}" srcId="{A3B6C906-2590-4361-880E-6B0F51C662B2}" destId="{E4133535-CAC0-469D-9A24-97306ECBD015}" srcOrd="0" destOrd="0" parTransId="{61FD490B-9566-41BD-8C65-1075A229E378}" sibTransId="{253BB24C-8176-4265-8C6A-F93C6D833F4F}"/>
    <dgm:cxn modelId="{A5C378A2-D502-3547-83A5-6F4F85C0EF7D}" type="presOf" srcId="{38B1AC76-9490-4CE6-932D-39C227317D9A}" destId="{5BC23CB0-0063-5C47-A8DE-25597579B3AE}" srcOrd="0" destOrd="0" presId="urn:microsoft.com/office/officeart/2005/8/layout/vList5"/>
    <dgm:cxn modelId="{55F67D32-E725-7B4F-851D-8A2485426F4A}" type="presParOf" srcId="{4CB8577D-71CA-A943-A0B9-7E1D1CABFD14}" destId="{EB718A57-3394-F44D-A540-F4E20D950444}" srcOrd="0" destOrd="0" presId="urn:microsoft.com/office/officeart/2005/8/layout/vList5"/>
    <dgm:cxn modelId="{75893993-3369-724B-84CC-1A6FAA8D02FA}" type="presParOf" srcId="{EB718A57-3394-F44D-A540-F4E20D950444}" destId="{5BC23CB0-0063-5C47-A8DE-25597579B3AE}" srcOrd="0" destOrd="0" presId="urn:microsoft.com/office/officeart/2005/8/layout/vList5"/>
    <dgm:cxn modelId="{C778FBF2-5FC9-B746-9B9A-6B0DF2EC279C}" type="presParOf" srcId="{EB718A57-3394-F44D-A540-F4E20D950444}" destId="{D67B3150-3EBE-7942-AC2F-7D59CB423690}" srcOrd="1" destOrd="0" presId="urn:microsoft.com/office/officeart/2005/8/layout/vList5"/>
    <dgm:cxn modelId="{B2238D6A-1A0A-0343-A9D1-8B8B4930C8E1}" type="presParOf" srcId="{4CB8577D-71CA-A943-A0B9-7E1D1CABFD14}" destId="{9EF35B72-55C4-F24D-850B-8B8F93883A30}" srcOrd="1" destOrd="0" presId="urn:microsoft.com/office/officeart/2005/8/layout/vList5"/>
    <dgm:cxn modelId="{1D9740F3-50DE-7B4B-BADD-AC7F73CC4FBC}" type="presParOf" srcId="{4CB8577D-71CA-A943-A0B9-7E1D1CABFD14}" destId="{B4006BD9-6E59-4E40-AAE3-C6EE9365BBE1}" srcOrd="2" destOrd="0" presId="urn:microsoft.com/office/officeart/2005/8/layout/vList5"/>
    <dgm:cxn modelId="{0133347E-6200-FF4F-A39A-9B35B6014CDF}" type="presParOf" srcId="{B4006BD9-6E59-4E40-AAE3-C6EE9365BBE1}" destId="{BF5D2ADF-DB90-134D-9428-238BEB7475D4}" srcOrd="0" destOrd="0" presId="urn:microsoft.com/office/officeart/2005/8/layout/vList5"/>
    <dgm:cxn modelId="{85F22D5B-74FA-434C-B29E-AF313564E554}" type="presParOf" srcId="{B4006BD9-6E59-4E40-AAE3-C6EE9365BBE1}" destId="{B0AA3488-3080-E647-9ED9-4C9E7619E572}" srcOrd="1" destOrd="0" presId="urn:microsoft.com/office/officeart/2005/8/layout/vList5"/>
    <dgm:cxn modelId="{67153256-CE41-C344-A56F-DFFAF0A579A7}" type="presParOf" srcId="{4CB8577D-71CA-A943-A0B9-7E1D1CABFD14}" destId="{A1E49132-9CE7-7245-AA0D-8C65E60B1FAF}" srcOrd="3" destOrd="0" presId="urn:microsoft.com/office/officeart/2005/8/layout/vList5"/>
    <dgm:cxn modelId="{DE4FAED4-88C1-C345-A4A3-4E269C9AE1BB}" type="presParOf" srcId="{4CB8577D-71CA-A943-A0B9-7E1D1CABFD14}" destId="{70C63E78-071F-7848-9373-1FF5ABA75798}" srcOrd="4" destOrd="0" presId="urn:microsoft.com/office/officeart/2005/8/layout/vList5"/>
    <dgm:cxn modelId="{97CFBA2A-1F84-A442-AD7B-223A81F4966B}" type="presParOf" srcId="{70C63E78-071F-7848-9373-1FF5ABA75798}" destId="{648783D9-17F3-9442-8EC5-B9070D0633F3}" srcOrd="0" destOrd="0" presId="urn:microsoft.com/office/officeart/2005/8/layout/vList5"/>
    <dgm:cxn modelId="{3F90A6E8-3DBB-8F4F-8701-3F465173DE85}" type="presParOf" srcId="{70C63E78-071F-7848-9373-1FF5ABA75798}" destId="{809F2BD2-54C3-544D-8D50-3EC2BDCA3F5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7B3150-3EBE-7942-AC2F-7D59CB423690}">
      <dsp:nvSpPr>
        <dsp:cNvPr id="0" name=""/>
        <dsp:cNvSpPr/>
      </dsp:nvSpPr>
      <dsp:spPr>
        <a:xfrm rot="5400000">
          <a:off x="3378883" y="-1043931"/>
          <a:ext cx="1394616" cy="3836416"/>
        </a:xfrm>
        <a:prstGeom prst="round2SameRect">
          <a:avLst/>
        </a:prstGeom>
        <a:solidFill>
          <a:schemeClr val="accent2">
            <a:tint val="40000"/>
            <a:alpha val="90000"/>
            <a:hueOff val="0"/>
            <a:satOff val="0"/>
            <a:lumOff val="0"/>
            <a:alphaOff val="0"/>
          </a:schemeClr>
        </a:solidFill>
        <a:ln w="12700" cap="flat" cmpd="sng" algn="in">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GB" sz="2100" kern="1200"/>
            <a:t>Enduring power of the work ethic</a:t>
          </a:r>
          <a:endParaRPr lang="en-US" sz="2100" kern="1200"/>
        </a:p>
        <a:p>
          <a:pPr marL="228600" lvl="1" indent="-228600" algn="l" defTabSz="933450">
            <a:lnSpc>
              <a:spcPct val="90000"/>
            </a:lnSpc>
            <a:spcBef>
              <a:spcPct val="0"/>
            </a:spcBef>
            <a:spcAft>
              <a:spcPct val="15000"/>
            </a:spcAft>
            <a:buChar char="••"/>
          </a:pPr>
          <a:r>
            <a:rPr lang="en-GB" sz="2100" kern="1200"/>
            <a:t>Macro-level governmental power</a:t>
          </a:r>
          <a:endParaRPr lang="en-US" sz="2100" kern="1200"/>
        </a:p>
      </dsp:txBody>
      <dsp:txXfrm rot="-5400000">
        <a:off x="2157983" y="245049"/>
        <a:ext cx="3768336" cy="1258456"/>
      </dsp:txXfrm>
    </dsp:sp>
    <dsp:sp modelId="{5BC23CB0-0063-5C47-A8DE-25597579B3AE}">
      <dsp:nvSpPr>
        <dsp:cNvPr id="0" name=""/>
        <dsp:cNvSpPr/>
      </dsp:nvSpPr>
      <dsp:spPr>
        <a:xfrm>
          <a:off x="0" y="2641"/>
          <a:ext cx="2157984" cy="1743270"/>
        </a:xfrm>
        <a:prstGeom prst="round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GB" sz="2200" kern="1200"/>
            <a:t>Redundancy of Conditionality</a:t>
          </a:r>
          <a:endParaRPr lang="en-US" sz="2200" kern="1200"/>
        </a:p>
      </dsp:txBody>
      <dsp:txXfrm>
        <a:off x="85099" y="87740"/>
        <a:ext cx="1987786" cy="1573072"/>
      </dsp:txXfrm>
    </dsp:sp>
    <dsp:sp modelId="{B0AA3488-3080-E647-9ED9-4C9E7619E572}">
      <dsp:nvSpPr>
        <dsp:cNvPr id="0" name=""/>
        <dsp:cNvSpPr/>
      </dsp:nvSpPr>
      <dsp:spPr>
        <a:xfrm rot="5400000">
          <a:off x="3378883" y="786502"/>
          <a:ext cx="1394616" cy="3836416"/>
        </a:xfrm>
        <a:prstGeom prst="round2SameRect">
          <a:avLst/>
        </a:prstGeom>
        <a:solidFill>
          <a:schemeClr val="accent2">
            <a:tint val="40000"/>
            <a:alpha val="90000"/>
            <a:hueOff val="3105492"/>
            <a:satOff val="13536"/>
            <a:lumOff val="1472"/>
            <a:alphaOff val="0"/>
          </a:schemeClr>
        </a:solidFill>
        <a:ln w="12700" cap="flat" cmpd="sng" algn="in">
          <a:solidFill>
            <a:schemeClr val="accent2">
              <a:tint val="40000"/>
              <a:alpha val="90000"/>
              <a:hueOff val="3105492"/>
              <a:satOff val="13536"/>
              <a:lumOff val="147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GB" sz="2100" kern="1200"/>
            <a:t>Not an innately negative experience</a:t>
          </a:r>
          <a:endParaRPr lang="en-US" sz="2100" kern="1200"/>
        </a:p>
      </dsp:txBody>
      <dsp:txXfrm rot="-5400000">
        <a:off x="2157983" y="2075482"/>
        <a:ext cx="3768336" cy="1258456"/>
      </dsp:txXfrm>
    </dsp:sp>
    <dsp:sp modelId="{BF5D2ADF-DB90-134D-9428-238BEB7475D4}">
      <dsp:nvSpPr>
        <dsp:cNvPr id="0" name=""/>
        <dsp:cNvSpPr/>
      </dsp:nvSpPr>
      <dsp:spPr>
        <a:xfrm>
          <a:off x="0" y="1833075"/>
          <a:ext cx="2157984" cy="1743270"/>
        </a:xfrm>
        <a:prstGeom prst="roundRect">
          <a:avLst/>
        </a:prstGeom>
        <a:solidFill>
          <a:schemeClr val="accent2">
            <a:hueOff val="3119331"/>
            <a:satOff val="17752"/>
            <a:lumOff val="549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GB" sz="2200" kern="1200" dirty="0"/>
            <a:t>The positives of unemployment?</a:t>
          </a:r>
          <a:endParaRPr lang="en-US" sz="2200" kern="1200" dirty="0"/>
        </a:p>
      </dsp:txBody>
      <dsp:txXfrm>
        <a:off x="85099" y="1918174"/>
        <a:ext cx="1987786" cy="1573072"/>
      </dsp:txXfrm>
    </dsp:sp>
    <dsp:sp modelId="{809F2BD2-54C3-544D-8D50-3EC2BDCA3F57}">
      <dsp:nvSpPr>
        <dsp:cNvPr id="0" name=""/>
        <dsp:cNvSpPr/>
      </dsp:nvSpPr>
      <dsp:spPr>
        <a:xfrm rot="5400000">
          <a:off x="3378883" y="2616936"/>
          <a:ext cx="1394616" cy="3836416"/>
        </a:xfrm>
        <a:prstGeom prst="round2SameRect">
          <a:avLst/>
        </a:prstGeom>
        <a:solidFill>
          <a:schemeClr val="accent2">
            <a:tint val="40000"/>
            <a:alpha val="90000"/>
            <a:hueOff val="6210984"/>
            <a:satOff val="27072"/>
            <a:lumOff val="2943"/>
            <a:alphaOff val="0"/>
          </a:schemeClr>
        </a:solidFill>
        <a:ln w="12700" cap="flat" cmpd="sng" algn="in">
          <a:solidFill>
            <a:schemeClr val="accent2">
              <a:tint val="40000"/>
              <a:alpha val="90000"/>
              <a:hueOff val="6210984"/>
              <a:satOff val="27072"/>
              <a:lumOff val="29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GB" sz="2100" kern="1200"/>
            <a:t>Liberation from paid employment is not liberation from work</a:t>
          </a:r>
          <a:endParaRPr lang="en-US" sz="2100" kern="1200"/>
        </a:p>
      </dsp:txBody>
      <dsp:txXfrm rot="-5400000">
        <a:off x="2157983" y="3905916"/>
        <a:ext cx="3768336" cy="1258456"/>
      </dsp:txXfrm>
    </dsp:sp>
    <dsp:sp modelId="{648783D9-17F3-9442-8EC5-B9070D0633F3}">
      <dsp:nvSpPr>
        <dsp:cNvPr id="0" name=""/>
        <dsp:cNvSpPr/>
      </dsp:nvSpPr>
      <dsp:spPr>
        <a:xfrm>
          <a:off x="0" y="3663509"/>
          <a:ext cx="2157984" cy="1743270"/>
        </a:xfrm>
        <a:prstGeom prst="roundRect">
          <a:avLst/>
        </a:prstGeom>
        <a:solidFill>
          <a:schemeClr val="accent2">
            <a:hueOff val="6238661"/>
            <a:satOff val="35504"/>
            <a:lumOff val="1098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GB" sz="2200" kern="1200"/>
            <a:t>Social Reproduction</a:t>
          </a:r>
          <a:endParaRPr lang="en-US" sz="2200" kern="1200"/>
        </a:p>
      </dsp:txBody>
      <dsp:txXfrm>
        <a:off x="85099" y="3748608"/>
        <a:ext cx="1987786" cy="157307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87DE6118-2437-4B30-8E3C-4D2BE6020583}" type="datetimeFigureOut">
              <a:rPr lang="en-US" smtClean="0"/>
              <a:pPr/>
              <a:t>1/31/2019</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69E57DC2-970A-4B3E-BB1C-7A09969E49DF}" type="slidenum">
              <a:rPr lang="en-US" smtClean="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36559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007432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269052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62020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87DE6118-2437-4B30-8E3C-4D2BE6020583}" type="datetimeFigureOut">
              <a:rPr lang="en-US" smtClean="0"/>
              <a:pPr/>
              <a:t>1/31/2019</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69E57DC2-970A-4B3E-BB1C-7A09969E49DF}" type="slidenum">
              <a:rPr lang="en-US" smtClean="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20506961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1/31/2019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098512806"/>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1/31/2019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141901897"/>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1/31/2019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232726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1/31/2019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874993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87DE6118-2437-4B30-8E3C-4D2BE6020583}" type="datetimeFigureOut">
              <a:rPr lang="en-US" smtClean="0"/>
              <a:pPr/>
              <a:t>1/31/2019</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69E57DC2-970A-4B3E-BB1C-7A09969E49DF}" type="slidenum">
              <a:rPr lang="en-US" smtClean="0"/>
              <a:pPr/>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80478418"/>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87DE6118-2437-4B30-8E3C-4D2BE6020583}" type="datetimeFigureOut">
              <a:rPr lang="en-US" smtClean="0"/>
              <a:pPr/>
              <a:t>1/31/2019</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994296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87DE6118-2437-4B30-8E3C-4D2BE6020583}" type="datetimeFigureOut">
              <a:rPr lang="en-US" smtClean="0"/>
              <a:pPr/>
              <a:t>1/31/2019</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69E57DC2-970A-4B3E-BB1C-7A09969E49DF}" type="slidenum">
              <a:rPr lang="en-US" smtClean="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642444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10C3C-99E8-41D9-8630-796618AACBE7}"/>
              </a:ext>
            </a:extLst>
          </p:cNvPr>
          <p:cNvSpPr>
            <a:spLocks noGrp="1"/>
          </p:cNvSpPr>
          <p:nvPr>
            <p:ph type="ctrTitle"/>
          </p:nvPr>
        </p:nvSpPr>
        <p:spPr>
          <a:xfrm>
            <a:off x="3639793" y="666749"/>
            <a:ext cx="5159651" cy="5210175"/>
          </a:xfrm>
        </p:spPr>
        <p:txBody>
          <a:bodyPr/>
          <a:lstStyle/>
          <a:p>
            <a:r>
              <a:rPr lang="en-GB" sz="1800" dirty="0">
                <a:latin typeface="+mn-lt"/>
              </a:rPr>
              <a:t>Playing with the Absurdity of welfare: Experiences of Irish </a:t>
            </a:r>
            <a:r>
              <a:rPr lang="en-GB" sz="1800" dirty="0" err="1">
                <a:latin typeface="+mn-lt"/>
              </a:rPr>
              <a:t>cONDITIONALITY</a:t>
            </a:r>
            <a:endParaRPr lang="en-GB" sz="1800" dirty="0">
              <a:latin typeface="+mn-lt"/>
            </a:endParaRPr>
          </a:p>
        </p:txBody>
      </p:sp>
      <p:pic>
        <p:nvPicPr>
          <p:cNvPr id="1026" name="Picture 7" descr="C:\Users\63142546\Pictures\irc-webinar_300_250_c1.png"/>
          <p:cNvPicPr>
            <a:picLocks noChangeArrowheads="1"/>
          </p:cNvPicPr>
          <p:nvPr/>
        </p:nvPicPr>
        <p:blipFill>
          <a:blip r:embed="rId2">
            <a:extLst>
              <a:ext uri="{28A0092B-C50C-407E-A947-70E740481C1C}">
                <a14:useLocalDpi xmlns:a14="http://schemas.microsoft.com/office/drawing/2010/main" val="0"/>
              </a:ext>
            </a:extLst>
          </a:blip>
          <a:srcRect b="19737"/>
          <a:stretch>
            <a:fillRect/>
          </a:stretch>
        </p:blipFill>
        <p:spPr bwMode="auto">
          <a:xfrm>
            <a:off x="9382125" y="5038725"/>
            <a:ext cx="252412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00075" y="5038725"/>
            <a:ext cx="2933700" cy="1338187"/>
          </a:xfrm>
          <a:prstGeom prst="rect">
            <a:avLst/>
          </a:prstGeom>
        </p:spPr>
        <p:txBody>
          <a:bodyPr wrap="square">
            <a:spAutoFit/>
          </a:bodyPr>
          <a:lstStyle/>
          <a:p>
            <a:pPr defTabSz="411479">
              <a:defRPr sz="1619" cap="none"/>
            </a:pPr>
            <a:r>
              <a:rPr lang="en-IE" dirty="0"/>
              <a:t>Philip Finn</a:t>
            </a:r>
          </a:p>
          <a:p>
            <a:pPr defTabSz="411479">
              <a:defRPr sz="1619" b="0" cap="none"/>
            </a:pPr>
            <a:r>
              <a:rPr lang="en-IE" dirty="0"/>
              <a:t>PhD Candidate,</a:t>
            </a:r>
          </a:p>
          <a:p>
            <a:pPr defTabSz="411479">
              <a:defRPr sz="1619" b="0" cap="none"/>
            </a:pPr>
            <a:r>
              <a:rPr lang="en-IE" dirty="0"/>
              <a:t>Department of Sociology,</a:t>
            </a:r>
          </a:p>
          <a:p>
            <a:pPr defTabSz="411479">
              <a:defRPr sz="1619" b="0" cap="none"/>
            </a:pPr>
            <a:r>
              <a:rPr lang="en-IE" dirty="0" err="1"/>
              <a:t>Maynooth</a:t>
            </a:r>
            <a:r>
              <a:rPr lang="en-IE" dirty="0"/>
              <a:t> University.</a:t>
            </a:r>
            <a:br>
              <a:rPr lang="en-IE" dirty="0"/>
            </a:br>
            <a:r>
              <a:rPr lang="en-IE" dirty="0"/>
              <a:t>Email: </a:t>
            </a:r>
            <a:r>
              <a:rPr lang="en-IE" u="sng" dirty="0">
                <a:solidFill>
                  <a:srgbClr val="0000FF"/>
                </a:solidFill>
                <a:uFill>
                  <a:solidFill>
                    <a:srgbClr val="0000FF"/>
                  </a:solidFill>
                </a:uFill>
              </a:rPr>
              <a:t>philip.finn@mu.ie</a:t>
            </a:r>
            <a:endParaRPr lang="en-IE" dirty="0"/>
          </a:p>
        </p:txBody>
      </p:sp>
    </p:spTree>
    <p:extLst>
      <p:ext uri="{BB962C8B-B14F-4D97-AF65-F5344CB8AC3E}">
        <p14:creationId xmlns:p14="http://schemas.microsoft.com/office/powerpoint/2010/main" val="2091562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2D6CE9D5-28BB-4329-B5E2-B06131F27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3" name="Rectangle 192">
            <a:extLst>
              <a:ext uri="{FF2B5EF4-FFF2-40B4-BE49-F238E27FC236}">
                <a16:creationId xmlns:a16="http://schemas.microsoft.com/office/drawing/2014/main" id="{8D9F7D40-5D59-4F59-A331-D8F7710AC9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 name="Freeform 11">
            <a:extLst>
              <a:ext uri="{FF2B5EF4-FFF2-40B4-BE49-F238E27FC236}">
                <a16:creationId xmlns:a16="http://schemas.microsoft.com/office/drawing/2014/main" id="{E2B1BC2F-AEBF-4990-A7F9-197AAF28BC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4" name="Title 3">
            <a:extLst>
              <a:ext uri="{FF2B5EF4-FFF2-40B4-BE49-F238E27FC236}">
                <a16:creationId xmlns:a16="http://schemas.microsoft.com/office/drawing/2014/main" id="{4855DAA0-E507-43CE-BE3A-A919AFCB31A4}"/>
              </a:ext>
            </a:extLst>
          </p:cNvPr>
          <p:cNvSpPr>
            <a:spLocks noGrp="1"/>
          </p:cNvSpPr>
          <p:nvPr>
            <p:ph type="title"/>
          </p:nvPr>
        </p:nvSpPr>
        <p:spPr>
          <a:xfrm>
            <a:off x="497190" y="637774"/>
            <a:ext cx="6837748" cy="633840"/>
          </a:xfrm>
        </p:spPr>
        <p:txBody>
          <a:bodyPr vert="horz" lIns="91440" tIns="45720" rIns="91440" bIns="45720" rtlCol="0" anchor="b">
            <a:noAutofit/>
          </a:bodyPr>
          <a:lstStyle/>
          <a:p>
            <a:r>
              <a:rPr lang="en-US" sz="3600" dirty="0">
                <a:solidFill>
                  <a:schemeClr val="tx1"/>
                </a:solidFill>
              </a:rPr>
              <a:t>Ruth Lister’s Forms of agency</a:t>
            </a:r>
          </a:p>
        </p:txBody>
      </p:sp>
      <p:sp>
        <p:nvSpPr>
          <p:cNvPr id="5" name="TextBox 4">
            <a:extLst>
              <a:ext uri="{FF2B5EF4-FFF2-40B4-BE49-F238E27FC236}">
                <a16:creationId xmlns:a16="http://schemas.microsoft.com/office/drawing/2014/main" id="{098B71F2-D79E-4080-A680-A55B5036D093}"/>
              </a:ext>
            </a:extLst>
          </p:cNvPr>
          <p:cNvSpPr txBox="1"/>
          <p:nvPr/>
        </p:nvSpPr>
        <p:spPr>
          <a:xfrm>
            <a:off x="8339328" y="1655065"/>
            <a:ext cx="3090672" cy="4224528"/>
          </a:xfrm>
          <a:prstGeom prst="rect">
            <a:avLst/>
          </a:prstGeom>
        </p:spPr>
        <p:txBody>
          <a:bodyPr vert="horz" lIns="91440" tIns="45720" rIns="91440" bIns="45720" rtlCol="0">
            <a:normAutofit fontScale="47500" lnSpcReduction="20000"/>
          </a:bodyPr>
          <a:lstStyle/>
          <a:p>
            <a:pPr marL="628650" indent="-571500" defTabSz="914400">
              <a:lnSpc>
                <a:spcPct val="110000"/>
              </a:lnSpc>
              <a:spcBef>
                <a:spcPts val="700"/>
              </a:spcBef>
              <a:buClr>
                <a:schemeClr val="bg1"/>
              </a:buClr>
              <a:buFont typeface="Arial" panose="020B0604020202020204" pitchFamily="34" charset="0"/>
              <a:buChar char="•"/>
            </a:pPr>
            <a:r>
              <a:rPr lang="en-US" sz="4400" dirty="0">
                <a:solidFill>
                  <a:schemeClr val="bg1"/>
                </a:solidFill>
              </a:rPr>
              <a:t>Street-level bureaucracy (Lipsky 1980; </a:t>
            </a:r>
            <a:r>
              <a:rPr lang="en-US" sz="4400" dirty="0" err="1">
                <a:solidFill>
                  <a:schemeClr val="bg1"/>
                </a:solidFill>
              </a:rPr>
              <a:t>Brodkin</a:t>
            </a:r>
            <a:r>
              <a:rPr lang="en-US" sz="4400" dirty="0">
                <a:solidFill>
                  <a:schemeClr val="bg1"/>
                </a:solidFill>
              </a:rPr>
              <a:t> 2013)</a:t>
            </a:r>
          </a:p>
          <a:p>
            <a:pPr indent="-228600" defTabSz="914400">
              <a:lnSpc>
                <a:spcPct val="110000"/>
              </a:lnSpc>
              <a:spcBef>
                <a:spcPts val="700"/>
              </a:spcBef>
              <a:buClr>
                <a:schemeClr val="tx2"/>
              </a:buClr>
            </a:pPr>
            <a:endParaRPr lang="en-US" sz="4400" dirty="0">
              <a:solidFill>
                <a:schemeClr val="bg1"/>
              </a:solidFill>
            </a:endParaRPr>
          </a:p>
          <a:p>
            <a:pPr marL="628650" indent="-571500" defTabSz="914400">
              <a:lnSpc>
                <a:spcPct val="110000"/>
              </a:lnSpc>
              <a:spcBef>
                <a:spcPts val="700"/>
              </a:spcBef>
              <a:buClr>
                <a:schemeClr val="bg1"/>
              </a:buClr>
              <a:buFont typeface="Arial" panose="020B0604020202020204" pitchFamily="34" charset="0"/>
              <a:buChar char="•"/>
            </a:pPr>
            <a:r>
              <a:rPr lang="en-US" sz="4400" dirty="0">
                <a:solidFill>
                  <a:schemeClr val="bg1"/>
                </a:solidFill>
              </a:rPr>
              <a:t>‘Everyday Resistance’ (Scott 1985; de </a:t>
            </a:r>
            <a:r>
              <a:rPr lang="en-US" sz="4400" dirty="0" err="1">
                <a:solidFill>
                  <a:schemeClr val="bg1"/>
                </a:solidFill>
              </a:rPr>
              <a:t>Certeau</a:t>
            </a:r>
            <a:r>
              <a:rPr lang="en-US" sz="4400" dirty="0">
                <a:solidFill>
                  <a:schemeClr val="bg1"/>
                </a:solidFill>
              </a:rPr>
              <a:t> 1984)</a:t>
            </a:r>
            <a:endParaRPr lang="en-US" sz="4800" dirty="0">
              <a:solidFill>
                <a:schemeClr val="bg1"/>
              </a:solidFill>
            </a:endParaRPr>
          </a:p>
          <a:p>
            <a:pPr marL="628650" indent="-571500" defTabSz="914400">
              <a:lnSpc>
                <a:spcPct val="110000"/>
              </a:lnSpc>
              <a:spcBef>
                <a:spcPts val="700"/>
              </a:spcBef>
              <a:buClr>
                <a:schemeClr val="bg1"/>
              </a:buClr>
              <a:buFont typeface="Arial" panose="020B0604020202020204" pitchFamily="34" charset="0"/>
              <a:buChar char="•"/>
            </a:pPr>
            <a:endParaRPr lang="en-US" sz="4400" dirty="0">
              <a:solidFill>
                <a:schemeClr val="bg1"/>
              </a:solidFill>
            </a:endParaRPr>
          </a:p>
          <a:p>
            <a:pPr marL="628650" indent="-571500" defTabSz="914400">
              <a:lnSpc>
                <a:spcPct val="110000"/>
              </a:lnSpc>
              <a:spcBef>
                <a:spcPts val="700"/>
              </a:spcBef>
              <a:buClr>
                <a:schemeClr val="bg1"/>
              </a:buClr>
              <a:buFont typeface="Arial" panose="020B0604020202020204" pitchFamily="34" charset="0"/>
              <a:buChar char="•"/>
            </a:pPr>
            <a:r>
              <a:rPr lang="en-US" sz="4400" dirty="0">
                <a:solidFill>
                  <a:schemeClr val="bg1"/>
                </a:solidFill>
              </a:rPr>
              <a:t>Refusals (</a:t>
            </a:r>
            <a:r>
              <a:rPr lang="en-US" sz="4400" dirty="0" err="1">
                <a:solidFill>
                  <a:schemeClr val="bg1"/>
                </a:solidFill>
              </a:rPr>
              <a:t>Tronti</a:t>
            </a:r>
            <a:r>
              <a:rPr lang="en-US" sz="4400" dirty="0">
                <a:solidFill>
                  <a:schemeClr val="bg1"/>
                </a:solidFill>
              </a:rPr>
              <a:t> 1966) and Lines of Flight (Deleuze 1995)</a:t>
            </a:r>
          </a:p>
        </p:txBody>
      </p:sp>
      <p:pic>
        <p:nvPicPr>
          <p:cNvPr id="9" name="Picture 8">
            <a:extLst>
              <a:ext uri="{FF2B5EF4-FFF2-40B4-BE49-F238E27FC236}">
                <a16:creationId xmlns:a16="http://schemas.microsoft.com/office/drawing/2014/main" id="{084446CE-DA99-7545-95DB-177BA56F5F02}"/>
              </a:ext>
            </a:extLst>
          </p:cNvPr>
          <p:cNvPicPr/>
          <p:nvPr/>
        </p:nvPicPr>
        <p:blipFill>
          <a:blip r:embed="rId2">
            <a:extLst>
              <a:ext uri="{28A0092B-C50C-407E-A947-70E740481C1C}">
                <a14:useLocalDpi xmlns:a14="http://schemas.microsoft.com/office/drawing/2010/main" val="0"/>
              </a:ext>
            </a:extLst>
          </a:blip>
          <a:srcRect l="23764" t="12415" r="13084" b="8669"/>
          <a:stretch>
            <a:fillRect/>
          </a:stretch>
        </p:blipFill>
        <p:spPr bwMode="auto">
          <a:xfrm>
            <a:off x="925830" y="1919478"/>
            <a:ext cx="5860834" cy="4300747"/>
          </a:xfrm>
          <a:prstGeom prst="rect">
            <a:avLst/>
          </a:prstGeom>
          <a:noFill/>
          <a:ln>
            <a:noFill/>
          </a:ln>
        </p:spPr>
      </p:pic>
    </p:spTree>
    <p:extLst>
      <p:ext uri="{BB962C8B-B14F-4D97-AF65-F5344CB8AC3E}">
        <p14:creationId xmlns:p14="http://schemas.microsoft.com/office/powerpoint/2010/main" val="2061716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24735-5319-46C8-BB6E-469947AD2D75}"/>
              </a:ext>
            </a:extLst>
          </p:cNvPr>
          <p:cNvSpPr>
            <a:spLocks noGrp="1"/>
          </p:cNvSpPr>
          <p:nvPr>
            <p:ph type="title"/>
          </p:nvPr>
        </p:nvSpPr>
        <p:spPr>
          <a:xfrm>
            <a:off x="1251678" y="382385"/>
            <a:ext cx="10178322" cy="1492132"/>
          </a:xfrm>
        </p:spPr>
        <p:txBody>
          <a:bodyPr anchor="ctr">
            <a:normAutofit/>
          </a:bodyPr>
          <a:lstStyle/>
          <a:p>
            <a:r>
              <a:rPr lang="en-GB" dirty="0"/>
              <a:t>‘Getting By’</a:t>
            </a:r>
          </a:p>
        </p:txBody>
      </p:sp>
      <p:graphicFrame>
        <p:nvGraphicFramePr>
          <p:cNvPr id="8" name="Content Placeholder 7">
            <a:extLst>
              <a:ext uri="{FF2B5EF4-FFF2-40B4-BE49-F238E27FC236}">
                <a16:creationId xmlns:a16="http://schemas.microsoft.com/office/drawing/2014/main" id="{5C1820C1-2CE1-470D-9988-0F156D602FCD}"/>
              </a:ext>
            </a:extLst>
          </p:cNvPr>
          <p:cNvGraphicFramePr>
            <a:graphicFrameLocks noGrp="1"/>
          </p:cNvGraphicFramePr>
          <p:nvPr>
            <p:ph idx="1"/>
            <p:extLst>
              <p:ext uri="{D42A27DB-BD31-4B8C-83A1-F6EECF244321}">
                <p14:modId xmlns:p14="http://schemas.microsoft.com/office/powerpoint/2010/main" val="3642520102"/>
              </p:ext>
            </p:extLst>
          </p:nvPr>
        </p:nvGraphicFramePr>
        <p:xfrm>
          <a:off x="1033344" y="1874517"/>
          <a:ext cx="10178322" cy="4270418"/>
        </p:xfrm>
        <a:graphic>
          <a:graphicData uri="http://schemas.openxmlformats.org/drawingml/2006/table">
            <a:tbl>
              <a:tblPr firstRow="1" bandRow="1">
                <a:tableStyleId>{5C22544A-7EE6-4342-B048-85BDC9FD1C3A}</a:tableStyleId>
              </a:tblPr>
              <a:tblGrid>
                <a:gridCol w="5132499">
                  <a:extLst>
                    <a:ext uri="{9D8B030D-6E8A-4147-A177-3AD203B41FA5}">
                      <a16:colId xmlns:a16="http://schemas.microsoft.com/office/drawing/2014/main" val="193055453"/>
                    </a:ext>
                  </a:extLst>
                </a:gridCol>
                <a:gridCol w="5045823">
                  <a:extLst>
                    <a:ext uri="{9D8B030D-6E8A-4147-A177-3AD203B41FA5}">
                      <a16:colId xmlns:a16="http://schemas.microsoft.com/office/drawing/2014/main" val="1214916257"/>
                    </a:ext>
                  </a:extLst>
                </a:gridCol>
              </a:tblGrid>
              <a:tr h="495457">
                <a:tc>
                  <a:txBody>
                    <a:bodyPr/>
                    <a:lstStyle/>
                    <a:p>
                      <a:r>
                        <a:rPr lang="en-GB" dirty="0"/>
                        <a:t>Managing material resources </a:t>
                      </a:r>
                    </a:p>
                  </a:txBody>
                  <a:tcPr/>
                </a:tc>
                <a:tc>
                  <a:txBody>
                    <a:bodyPr/>
                    <a:lstStyle/>
                    <a:p>
                      <a:r>
                        <a:rPr lang="en-GB" dirty="0"/>
                        <a:t>Psychological coping</a:t>
                      </a:r>
                    </a:p>
                  </a:txBody>
                  <a:tcPr/>
                </a:tc>
                <a:extLst>
                  <a:ext uri="{0D108BD9-81ED-4DB2-BD59-A6C34878D82A}">
                    <a16:rowId xmlns:a16="http://schemas.microsoft.com/office/drawing/2014/main" val="3247704735"/>
                  </a:ext>
                </a:extLst>
              </a:tr>
              <a:tr h="1488961">
                <a:tc>
                  <a:txBody>
                    <a:bodyPr/>
                    <a:lstStyle/>
                    <a:p>
                      <a:endParaRPr lang="en-GB" dirty="0"/>
                    </a:p>
                    <a:p>
                      <a:pPr marL="285750" indent="-285750">
                        <a:buFontTx/>
                        <a:buChar char="-"/>
                      </a:pPr>
                      <a:r>
                        <a:rPr lang="en-GB" dirty="0"/>
                        <a:t>Budgeting</a:t>
                      </a:r>
                    </a:p>
                    <a:p>
                      <a:pPr marL="285750" indent="-285750">
                        <a:buFontTx/>
                        <a:buChar char="-"/>
                      </a:pPr>
                      <a:r>
                        <a:rPr lang="en-GB" dirty="0"/>
                        <a:t>Borrowing</a:t>
                      </a:r>
                    </a:p>
                    <a:p>
                      <a:pPr marL="285750" indent="-285750">
                        <a:buFontTx/>
                        <a:buChar char="-"/>
                      </a:pPr>
                      <a:r>
                        <a:rPr lang="en-GB" dirty="0"/>
                        <a:t>Household and Family</a:t>
                      </a:r>
                    </a:p>
                  </a:txBody>
                  <a:tcPr/>
                </a:tc>
                <a:tc>
                  <a:txBody>
                    <a:bodyPr/>
                    <a:lstStyle/>
                    <a:p>
                      <a:endParaRPr lang="en-GB" dirty="0"/>
                    </a:p>
                    <a:p>
                      <a:pPr marL="285750" indent="-285750">
                        <a:buFontTx/>
                        <a:buChar char="-"/>
                      </a:pPr>
                      <a:r>
                        <a:rPr lang="en-GB" dirty="0"/>
                        <a:t>Stigma (Claims; Personal; </a:t>
                      </a:r>
                      <a:r>
                        <a:rPr lang="en-GB" dirty="0" err="1"/>
                        <a:t>Sigmatisation</a:t>
                      </a:r>
                      <a:endParaRPr lang="en-GB" dirty="0"/>
                    </a:p>
                    <a:p>
                      <a:pPr marL="285750" indent="-285750">
                        <a:buFontTx/>
                        <a:buChar char="-"/>
                      </a:pPr>
                      <a:r>
                        <a:rPr lang="en-GB" dirty="0"/>
                        <a:t>Avoidance</a:t>
                      </a:r>
                    </a:p>
                    <a:p>
                      <a:pPr marL="285750" indent="-285750">
                        <a:buFontTx/>
                        <a:buChar char="-"/>
                      </a:pPr>
                      <a:r>
                        <a:rPr lang="en-GB" dirty="0"/>
                        <a:t>Othering and (some anti-othering)</a:t>
                      </a:r>
                    </a:p>
                    <a:p>
                      <a:endParaRPr lang="en-GB" dirty="0"/>
                    </a:p>
                  </a:txBody>
                  <a:tcPr/>
                </a:tc>
                <a:extLst>
                  <a:ext uri="{0D108BD9-81ED-4DB2-BD59-A6C34878D82A}">
                    <a16:rowId xmlns:a16="http://schemas.microsoft.com/office/drawing/2014/main" val="4070412312"/>
                  </a:ext>
                </a:extLst>
              </a:tr>
              <a:tr h="17681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 the Monday I borrow off the brother and then come Friday I have to pay him back…so I’m getting money of my daughter again on the Thursday </a:t>
                      </a:r>
                      <a:r>
                        <a:rPr lang="en-GB" dirty="0" err="1"/>
                        <a:t>til</a:t>
                      </a:r>
                      <a:r>
                        <a:rPr lang="en-GB" dirty="0"/>
                        <a:t> the Friday” (Jessica, 52)</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a:t>
                      </a:r>
                      <a:r>
                        <a:rPr lang="en-US" sz="1800" kern="1200" dirty="0">
                          <a:solidFill>
                            <a:schemeClr val="dk1"/>
                          </a:solidFill>
                          <a:effectLst/>
                          <a:latin typeface="+mn-lt"/>
                          <a:ea typeface="+mn-ea"/>
                          <a:cs typeface="+mn-cs"/>
                        </a:rPr>
                        <a:t>because people know the days that people collect their money they know why you’re going in there, you can’t always pretend to be buying a stamp like” (Lisa 29)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t>
                      </a:r>
                      <a:r>
                        <a:rPr lang="en-US" sz="1800" kern="1200" dirty="0">
                          <a:solidFill>
                            <a:schemeClr val="dk1"/>
                          </a:solidFill>
                          <a:effectLst/>
                          <a:latin typeface="+mn-lt"/>
                          <a:ea typeface="+mn-ea"/>
                          <a:cs typeface="+mn-cs"/>
                        </a:rPr>
                        <a:t>One welfare officer had the nerve to tell me that I got myself pregnant …</a:t>
                      </a:r>
                      <a:r>
                        <a:rPr lang="en-IE" sz="1800" kern="1200" dirty="0">
                          <a:solidFill>
                            <a:schemeClr val="dk1"/>
                          </a:solidFill>
                          <a:effectLst/>
                          <a:latin typeface="+mn-lt"/>
                          <a:ea typeface="+mn-ea"/>
                          <a:cs typeface="+mn-cs"/>
                        </a:rPr>
                        <a:t>” (Nadine 47)</a:t>
                      </a:r>
                      <a:endParaRPr lang="en-GB" dirty="0"/>
                    </a:p>
                  </a:txBody>
                  <a:tcPr/>
                </a:tc>
                <a:extLst>
                  <a:ext uri="{0D108BD9-81ED-4DB2-BD59-A6C34878D82A}">
                    <a16:rowId xmlns:a16="http://schemas.microsoft.com/office/drawing/2014/main" val="145180982"/>
                  </a:ext>
                </a:extLst>
              </a:tr>
            </a:tbl>
          </a:graphicData>
        </a:graphic>
      </p:graphicFrame>
    </p:spTree>
    <p:extLst>
      <p:ext uri="{BB962C8B-B14F-4D97-AF65-F5344CB8AC3E}">
        <p14:creationId xmlns:p14="http://schemas.microsoft.com/office/powerpoint/2010/main" val="4258480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F279F-70F8-4450-B765-A40D2CF352D9}"/>
              </a:ext>
            </a:extLst>
          </p:cNvPr>
          <p:cNvSpPr>
            <a:spLocks noGrp="1"/>
          </p:cNvSpPr>
          <p:nvPr>
            <p:ph type="title"/>
          </p:nvPr>
        </p:nvSpPr>
        <p:spPr>
          <a:xfrm>
            <a:off x="1250950" y="233798"/>
            <a:ext cx="10178322" cy="1492132"/>
          </a:xfrm>
        </p:spPr>
        <p:txBody>
          <a:bodyPr/>
          <a:lstStyle/>
          <a:p>
            <a:r>
              <a:rPr lang="en-GB" dirty="0"/>
              <a:t>‘Getting Out’</a:t>
            </a:r>
          </a:p>
        </p:txBody>
      </p:sp>
      <p:graphicFrame>
        <p:nvGraphicFramePr>
          <p:cNvPr id="4" name="Content Placeholder 3">
            <a:extLst>
              <a:ext uri="{FF2B5EF4-FFF2-40B4-BE49-F238E27FC236}">
                <a16:creationId xmlns:a16="http://schemas.microsoft.com/office/drawing/2014/main" id="{E360C728-FA0A-458F-A278-9457CC5A222D}"/>
              </a:ext>
            </a:extLst>
          </p:cNvPr>
          <p:cNvGraphicFramePr>
            <a:graphicFrameLocks noGrp="1"/>
          </p:cNvGraphicFramePr>
          <p:nvPr>
            <p:ph idx="1"/>
            <p:extLst>
              <p:ext uri="{D42A27DB-BD31-4B8C-83A1-F6EECF244321}">
                <p14:modId xmlns:p14="http://schemas.microsoft.com/office/powerpoint/2010/main" val="3521796953"/>
              </p:ext>
            </p:extLst>
          </p:nvPr>
        </p:nvGraphicFramePr>
        <p:xfrm>
          <a:off x="1250950" y="1110074"/>
          <a:ext cx="10556736" cy="5514128"/>
        </p:xfrm>
        <a:graphic>
          <a:graphicData uri="http://schemas.openxmlformats.org/drawingml/2006/table">
            <a:tbl>
              <a:tblPr firstRow="1" bandRow="1">
                <a:tableStyleId>{5C22544A-7EE6-4342-B048-85BDC9FD1C3A}</a:tableStyleId>
              </a:tblPr>
              <a:tblGrid>
                <a:gridCol w="3518912">
                  <a:extLst>
                    <a:ext uri="{9D8B030D-6E8A-4147-A177-3AD203B41FA5}">
                      <a16:colId xmlns:a16="http://schemas.microsoft.com/office/drawing/2014/main" val="4142722464"/>
                    </a:ext>
                  </a:extLst>
                </a:gridCol>
                <a:gridCol w="3518912">
                  <a:extLst>
                    <a:ext uri="{9D8B030D-6E8A-4147-A177-3AD203B41FA5}">
                      <a16:colId xmlns:a16="http://schemas.microsoft.com/office/drawing/2014/main" val="3263932336"/>
                    </a:ext>
                  </a:extLst>
                </a:gridCol>
                <a:gridCol w="3518912">
                  <a:extLst>
                    <a:ext uri="{9D8B030D-6E8A-4147-A177-3AD203B41FA5}">
                      <a16:colId xmlns:a16="http://schemas.microsoft.com/office/drawing/2014/main" val="859371390"/>
                    </a:ext>
                  </a:extLst>
                </a:gridCol>
              </a:tblGrid>
              <a:tr h="393488">
                <a:tc>
                  <a:txBody>
                    <a:bodyPr/>
                    <a:lstStyle/>
                    <a:p>
                      <a:r>
                        <a:rPr lang="en-GB" dirty="0"/>
                        <a:t>Employment strategies</a:t>
                      </a:r>
                    </a:p>
                  </a:txBody>
                  <a:tcPr/>
                </a:tc>
                <a:tc>
                  <a:txBody>
                    <a:bodyPr/>
                    <a:lstStyle/>
                    <a:p>
                      <a:r>
                        <a:rPr lang="en-GB" dirty="0"/>
                        <a:t>Educational Strategies</a:t>
                      </a:r>
                    </a:p>
                  </a:txBody>
                  <a:tcPr/>
                </a:tc>
                <a:tc>
                  <a:txBody>
                    <a:bodyPr/>
                    <a:lstStyle/>
                    <a:p>
                      <a:r>
                        <a:rPr lang="en-GB" dirty="0"/>
                        <a:t>Payment Switching</a:t>
                      </a:r>
                    </a:p>
                  </a:txBody>
                  <a:tcPr/>
                </a:tc>
                <a:extLst>
                  <a:ext uri="{0D108BD9-81ED-4DB2-BD59-A6C34878D82A}">
                    <a16:rowId xmlns:a16="http://schemas.microsoft.com/office/drawing/2014/main" val="422239896"/>
                  </a:ext>
                </a:extLst>
              </a:tr>
              <a:tr h="1261316">
                <a:tc>
                  <a:txBody>
                    <a:bodyPr/>
                    <a:lstStyle/>
                    <a:p>
                      <a:endParaRPr lang="en-GB" dirty="0"/>
                    </a:p>
                    <a:p>
                      <a:pPr marL="285750" indent="-285750">
                        <a:buFontTx/>
                        <a:buChar char="-"/>
                      </a:pPr>
                      <a:r>
                        <a:rPr lang="en-GB" dirty="0"/>
                        <a:t>Formal</a:t>
                      </a:r>
                    </a:p>
                    <a:p>
                      <a:pPr marL="285750" indent="-285750">
                        <a:buFontTx/>
                        <a:buChar char="-"/>
                      </a:pPr>
                      <a:r>
                        <a:rPr lang="en-GB" dirty="0"/>
                        <a:t>Informal / Undeclared</a:t>
                      </a:r>
                    </a:p>
                    <a:p>
                      <a:pPr marL="285750" indent="-285750">
                        <a:buFontTx/>
                        <a:buChar char="-"/>
                      </a:pPr>
                      <a:r>
                        <a:rPr lang="en-GB" dirty="0"/>
                        <a:t>Exhausted </a:t>
                      </a:r>
                      <a:r>
                        <a:rPr lang="en-GB" dirty="0" err="1"/>
                        <a:t>Jobsearching</a:t>
                      </a:r>
                      <a:endParaRPr lang="en-GB" dirty="0"/>
                    </a:p>
                  </a:txBody>
                  <a:tcPr/>
                </a:tc>
                <a:tc>
                  <a:txBody>
                    <a:bodyPr/>
                    <a:lstStyle/>
                    <a:p>
                      <a:endParaRPr lang="en-GB" dirty="0"/>
                    </a:p>
                    <a:p>
                      <a:pPr marL="285750" indent="-285750">
                        <a:buFontTx/>
                        <a:buChar char="-"/>
                      </a:pPr>
                      <a:r>
                        <a:rPr lang="en-GB" dirty="0"/>
                        <a:t>Education</a:t>
                      </a:r>
                    </a:p>
                    <a:p>
                      <a:pPr marL="285750" indent="-285750">
                        <a:buFontTx/>
                        <a:buChar char="-"/>
                      </a:pPr>
                      <a:r>
                        <a:rPr lang="en-GB" dirty="0"/>
                        <a:t>Upskilling</a:t>
                      </a:r>
                    </a:p>
                    <a:p>
                      <a:pPr marL="285750" indent="-285750">
                        <a:buFontTx/>
                        <a:buChar char="-"/>
                      </a:pPr>
                      <a:r>
                        <a:rPr lang="en-GB" dirty="0"/>
                        <a:t>Meritocracy</a:t>
                      </a:r>
                    </a:p>
                  </a:txBody>
                  <a:tcPr/>
                </a:tc>
                <a:tc>
                  <a:txBody>
                    <a:bodyPr/>
                    <a:lstStyle/>
                    <a:p>
                      <a:endParaRPr lang="en-GB" dirty="0"/>
                    </a:p>
                    <a:p>
                      <a:pPr marL="285750" indent="-285750">
                        <a:buFontTx/>
                        <a:buChar char="-"/>
                      </a:pPr>
                      <a:r>
                        <a:rPr lang="en-GB" dirty="0"/>
                        <a:t>Disability Allowance (permanent)</a:t>
                      </a:r>
                    </a:p>
                    <a:p>
                      <a:pPr marL="285750" indent="-285750">
                        <a:buFontTx/>
                        <a:buChar char="-"/>
                      </a:pPr>
                      <a:r>
                        <a:rPr lang="en-GB" dirty="0"/>
                        <a:t>Illness Benefit (temporary 1-2 years)</a:t>
                      </a:r>
                    </a:p>
                    <a:p>
                      <a:endParaRPr lang="en-GB" dirty="0"/>
                    </a:p>
                  </a:txBody>
                  <a:tcPr/>
                </a:tc>
                <a:extLst>
                  <a:ext uri="{0D108BD9-81ED-4DB2-BD59-A6C34878D82A}">
                    <a16:rowId xmlns:a16="http://schemas.microsoft.com/office/drawing/2014/main" val="3872054999"/>
                  </a:ext>
                </a:extLst>
              </a:tr>
              <a:tr h="3298827">
                <a:tc>
                  <a:txBody>
                    <a:bodyPr/>
                    <a:lstStyle/>
                    <a:p>
                      <a:endParaRPr lang="en-GB" dirty="0"/>
                    </a:p>
                    <a:p>
                      <a:r>
                        <a:rPr lang="en-GB" dirty="0"/>
                        <a:t>“I got really really desperate to just get away from them…just apply to any bit of shitty cleaning job” (Nadine, 47)</a:t>
                      </a:r>
                    </a:p>
                    <a:p>
                      <a:endParaRPr lang="en-GB" dirty="0"/>
                    </a:p>
                    <a:p>
                      <a:r>
                        <a:rPr lang="en-GB" dirty="0"/>
                        <a:t>“I need to keep money coming in irrespective of where it’s coming from… where I currently am taking cash for work I will be legitimate within 18 months” (Bob, 49)</a:t>
                      </a:r>
                    </a:p>
                    <a:p>
                      <a:endParaRPr lang="en-GB" dirty="0"/>
                    </a:p>
                  </a:txBody>
                  <a:tcPr/>
                </a:tc>
                <a:tc>
                  <a:txBody>
                    <a:bodyPr/>
                    <a:lstStyle/>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 going on ta college, it’s life…the state in this country have a lot to do…until they give me a council house.. I will be in education and if it takes 10 year then I’ll have a fucking PhD in Social Care” (Peter, 30)</a:t>
                      </a:r>
                    </a:p>
                    <a:p>
                      <a:endParaRPr lang="en-GB" dirty="0"/>
                    </a:p>
                  </a:txBody>
                  <a:tcPr/>
                </a:tc>
                <a:tc>
                  <a:txBody>
                    <a:bodyPr/>
                    <a:lstStyle/>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Danny [caseworker] rung me up yesterday and … said [he] got a big list of people, he said, “your name was on it’, well I’m going to the doctor on Monday to see if I can get this applied for and he said “what I’ll do, I’ll hang on before I'll send anything back or close anything” … </a:t>
                      </a:r>
                      <a:r>
                        <a:rPr lang="en-US" sz="1800" b="1" kern="1200" dirty="0">
                          <a:solidFill>
                            <a:schemeClr val="dk1"/>
                          </a:solidFill>
                          <a:effectLst/>
                          <a:latin typeface="+mn-lt"/>
                          <a:ea typeface="+mn-ea"/>
                          <a:cs typeface="+mn-cs"/>
                        </a:rPr>
                        <a:t>Colin</a:t>
                      </a:r>
                      <a:endParaRPr lang="en-IE" sz="1800" kern="1200" dirty="0">
                        <a:solidFill>
                          <a:schemeClr val="dk1"/>
                        </a:solidFill>
                        <a:effectLst/>
                        <a:latin typeface="+mn-lt"/>
                        <a:ea typeface="+mn-ea"/>
                        <a:cs typeface="+mn-cs"/>
                      </a:endParaRPr>
                    </a:p>
                    <a:p>
                      <a:endParaRPr lang="en-GB" dirty="0"/>
                    </a:p>
                    <a:p>
                      <a:endParaRPr lang="en-GB" dirty="0"/>
                    </a:p>
                  </a:txBody>
                  <a:tcPr/>
                </a:tc>
                <a:extLst>
                  <a:ext uri="{0D108BD9-81ED-4DB2-BD59-A6C34878D82A}">
                    <a16:rowId xmlns:a16="http://schemas.microsoft.com/office/drawing/2014/main" val="3983266674"/>
                  </a:ext>
                </a:extLst>
              </a:tr>
            </a:tbl>
          </a:graphicData>
        </a:graphic>
      </p:graphicFrame>
    </p:spTree>
    <p:extLst>
      <p:ext uri="{BB962C8B-B14F-4D97-AF65-F5344CB8AC3E}">
        <p14:creationId xmlns:p14="http://schemas.microsoft.com/office/powerpoint/2010/main" val="1696383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AC808-1EAB-4A98-B301-83B39C4EA089}"/>
              </a:ext>
            </a:extLst>
          </p:cNvPr>
          <p:cNvSpPr>
            <a:spLocks noGrp="1"/>
          </p:cNvSpPr>
          <p:nvPr>
            <p:ph type="title"/>
          </p:nvPr>
        </p:nvSpPr>
        <p:spPr/>
        <p:txBody>
          <a:bodyPr/>
          <a:lstStyle/>
          <a:p>
            <a:r>
              <a:rPr lang="en-GB" dirty="0"/>
              <a:t>‘Getting (back) at’</a:t>
            </a:r>
          </a:p>
        </p:txBody>
      </p:sp>
      <p:graphicFrame>
        <p:nvGraphicFramePr>
          <p:cNvPr id="5" name="Content Placeholder 4">
            <a:extLst>
              <a:ext uri="{FF2B5EF4-FFF2-40B4-BE49-F238E27FC236}">
                <a16:creationId xmlns:a16="http://schemas.microsoft.com/office/drawing/2014/main" id="{D67281C3-24FF-410D-8292-E8DBBA5DCDD2}"/>
              </a:ext>
            </a:extLst>
          </p:cNvPr>
          <p:cNvGraphicFramePr>
            <a:graphicFrameLocks noGrp="1"/>
          </p:cNvGraphicFramePr>
          <p:nvPr>
            <p:ph idx="1"/>
            <p:extLst>
              <p:ext uri="{D42A27DB-BD31-4B8C-83A1-F6EECF244321}">
                <p14:modId xmlns:p14="http://schemas.microsoft.com/office/powerpoint/2010/main" val="3874293540"/>
              </p:ext>
            </p:extLst>
          </p:nvPr>
        </p:nvGraphicFramePr>
        <p:xfrm>
          <a:off x="1251678" y="1874517"/>
          <a:ext cx="10384461" cy="5080817"/>
        </p:xfrm>
        <a:graphic>
          <a:graphicData uri="http://schemas.openxmlformats.org/drawingml/2006/table">
            <a:tbl>
              <a:tblPr firstRow="1" bandRow="1">
                <a:tableStyleId>{5C22544A-7EE6-4342-B048-85BDC9FD1C3A}</a:tableStyleId>
              </a:tblPr>
              <a:tblGrid>
                <a:gridCol w="3461487">
                  <a:extLst>
                    <a:ext uri="{9D8B030D-6E8A-4147-A177-3AD203B41FA5}">
                      <a16:colId xmlns:a16="http://schemas.microsoft.com/office/drawing/2014/main" val="214495842"/>
                    </a:ext>
                  </a:extLst>
                </a:gridCol>
                <a:gridCol w="3461487">
                  <a:extLst>
                    <a:ext uri="{9D8B030D-6E8A-4147-A177-3AD203B41FA5}">
                      <a16:colId xmlns:a16="http://schemas.microsoft.com/office/drawing/2014/main" val="3160043229"/>
                    </a:ext>
                  </a:extLst>
                </a:gridCol>
                <a:gridCol w="3461487">
                  <a:extLst>
                    <a:ext uri="{9D8B030D-6E8A-4147-A177-3AD203B41FA5}">
                      <a16:colId xmlns:a16="http://schemas.microsoft.com/office/drawing/2014/main" val="3163534507"/>
                    </a:ext>
                  </a:extLst>
                </a:gridCol>
              </a:tblGrid>
              <a:tr h="508817">
                <a:tc>
                  <a:txBody>
                    <a:bodyPr/>
                    <a:lstStyle/>
                    <a:p>
                      <a:r>
                        <a:rPr lang="en-GB" dirty="0"/>
                        <a:t>Tactical mimicry </a:t>
                      </a:r>
                    </a:p>
                  </a:txBody>
                  <a:tcPr/>
                </a:tc>
                <a:tc>
                  <a:txBody>
                    <a:bodyPr/>
                    <a:lstStyle/>
                    <a:p>
                      <a:r>
                        <a:rPr lang="en-GB" dirty="0"/>
                        <a:t>Fraud/ Unreported work</a:t>
                      </a:r>
                    </a:p>
                  </a:txBody>
                  <a:tcPr/>
                </a:tc>
                <a:tc>
                  <a:txBody>
                    <a:bodyPr/>
                    <a:lstStyle/>
                    <a:p>
                      <a:r>
                        <a:rPr lang="en-GB" dirty="0"/>
                        <a:t>Covert vindictiveness</a:t>
                      </a:r>
                    </a:p>
                  </a:txBody>
                  <a:tcPr/>
                </a:tc>
                <a:extLst>
                  <a:ext uri="{0D108BD9-81ED-4DB2-BD59-A6C34878D82A}">
                    <a16:rowId xmlns:a16="http://schemas.microsoft.com/office/drawing/2014/main" val="3474694574"/>
                  </a:ext>
                </a:extLst>
              </a:tr>
              <a:tr h="1215491">
                <a:tc>
                  <a:txBody>
                    <a:bodyPr/>
                    <a:lstStyle/>
                    <a:p>
                      <a:endParaRPr lang="en-GB" dirty="0"/>
                    </a:p>
                    <a:p>
                      <a:pPr marL="285750" indent="-285750">
                        <a:buFontTx/>
                        <a:buChar char="-"/>
                      </a:pPr>
                      <a:r>
                        <a:rPr lang="en-GB" dirty="0"/>
                        <a:t>Going through the motions</a:t>
                      </a:r>
                    </a:p>
                    <a:p>
                      <a:pPr marL="285750" indent="-285750">
                        <a:buFontTx/>
                        <a:buChar char="-"/>
                      </a:pPr>
                      <a:r>
                        <a:rPr lang="en-GB" dirty="0"/>
                        <a:t>Impression management</a:t>
                      </a:r>
                    </a:p>
                    <a:p>
                      <a:pPr marL="285750" indent="-285750">
                        <a:buFontTx/>
                        <a:buChar char="-"/>
                      </a:pPr>
                      <a:r>
                        <a:rPr lang="en-GB" dirty="0"/>
                        <a:t>Course – ‘the least worst option’</a:t>
                      </a:r>
                    </a:p>
                  </a:txBody>
                  <a:tcPr/>
                </a:tc>
                <a:tc>
                  <a:txBody>
                    <a:bodyPr/>
                    <a:lstStyle/>
                    <a:p>
                      <a:endParaRPr lang="en-GB" dirty="0"/>
                    </a:p>
                    <a:p>
                      <a:pPr marL="285750" indent="-285750">
                        <a:buFontTx/>
                        <a:buChar char="-"/>
                      </a:pPr>
                      <a:r>
                        <a:rPr lang="en-GB" dirty="0"/>
                        <a:t>Undeclared Working</a:t>
                      </a:r>
                    </a:p>
                    <a:p>
                      <a:pPr marL="285750" indent="-285750">
                        <a:buFontTx/>
                        <a:buChar char="-"/>
                      </a:pPr>
                      <a:endParaRPr lang="en-GB" dirty="0"/>
                    </a:p>
                    <a:p>
                      <a:endParaRPr lang="en-GB" dirty="0"/>
                    </a:p>
                  </a:txBody>
                  <a:tcPr/>
                </a:tc>
                <a:tc>
                  <a:txBody>
                    <a:bodyPr/>
                    <a:lstStyle/>
                    <a:p>
                      <a:endParaRPr lang="en-GB" dirty="0"/>
                    </a:p>
                    <a:p>
                      <a:r>
                        <a:rPr lang="en-GB" dirty="0"/>
                        <a:t>- Breaking out of tactical mimicry</a:t>
                      </a:r>
                    </a:p>
                  </a:txBody>
                  <a:tcPr/>
                </a:tc>
                <a:extLst>
                  <a:ext uri="{0D108BD9-81ED-4DB2-BD59-A6C34878D82A}">
                    <a16:rowId xmlns:a16="http://schemas.microsoft.com/office/drawing/2014/main" val="506674451"/>
                  </a:ext>
                </a:extLst>
              </a:tr>
              <a:tr h="2337483">
                <a:tc>
                  <a:txBody>
                    <a:bodyPr/>
                    <a:lstStyle/>
                    <a:p>
                      <a:endParaRPr lang="en-GB" dirty="0"/>
                    </a:p>
                    <a:p>
                      <a:r>
                        <a:rPr lang="en-GB" dirty="0"/>
                        <a:t>“I applied for a job as a beauty  consultant … an eyebrow threader … I’ve no idea what that is actually” (Nick, 57).</a:t>
                      </a:r>
                    </a:p>
                  </a:txBody>
                  <a:tcPr/>
                </a:tc>
                <a:tc>
                  <a:txBody>
                    <a:bodyPr/>
                    <a:lstStyle/>
                    <a:p>
                      <a:endParaRPr lang="en-GB" dirty="0"/>
                    </a:p>
                    <a:p>
                      <a:r>
                        <a:rPr lang="en-GB" dirty="0"/>
                        <a:t>“One of the boys said to me there was a bit of painting in Dublin, I was in his Jeep every fucking morning for a week… Do I regret it? No I don’t, because Bertie and Enda and all the boys with their whip around at the Manchester United matches getting two and three hundred grand” (Peter, 30)</a:t>
                      </a:r>
                    </a:p>
                    <a:p>
                      <a:endParaRPr lang="en-GB" dirty="0"/>
                    </a:p>
                  </a:txBody>
                  <a:tcPr/>
                </a:tc>
                <a:tc>
                  <a:txBody>
                    <a:bodyPr/>
                    <a:lstStyle/>
                    <a:p>
                      <a:endParaRPr lang="en-GB" dirty="0"/>
                    </a:p>
                    <a:p>
                      <a:r>
                        <a:rPr lang="en-IE" sz="1800" kern="1200" dirty="0">
                          <a:solidFill>
                            <a:schemeClr val="dk1"/>
                          </a:solidFill>
                          <a:effectLst/>
                          <a:latin typeface="+mn-lt"/>
                          <a:ea typeface="+mn-ea"/>
                          <a:cs typeface="+mn-cs"/>
                        </a:rPr>
                        <a:t>“they used to shove people in where it doesn't work, target driven and I can't, I can't wait to walk away from it. "Good luck and fuck </a:t>
                      </a:r>
                      <a:r>
                        <a:rPr lang="en-IE" sz="1800" kern="1200" dirty="0" err="1">
                          <a:solidFill>
                            <a:schemeClr val="dk1"/>
                          </a:solidFill>
                          <a:effectLst/>
                          <a:latin typeface="+mn-lt"/>
                          <a:ea typeface="+mn-ea"/>
                          <a:cs typeface="+mn-cs"/>
                        </a:rPr>
                        <a:t>yous</a:t>
                      </a:r>
                      <a:r>
                        <a:rPr lang="en-IE" sz="1800" kern="1200" dirty="0">
                          <a:solidFill>
                            <a:schemeClr val="dk1"/>
                          </a:solidFill>
                          <a:effectLst/>
                          <a:latin typeface="+mn-lt"/>
                          <a:ea typeface="+mn-ea"/>
                          <a:cs typeface="+mn-cs"/>
                        </a:rPr>
                        <a:t>. Leave me alone” … I'm walking in Friday there and I'm just going, "Up yours!“’ (</a:t>
                      </a:r>
                      <a:r>
                        <a:rPr lang="en-IE" sz="1800" kern="1200" dirty="0" err="1">
                          <a:solidFill>
                            <a:schemeClr val="dk1"/>
                          </a:solidFill>
                          <a:effectLst/>
                          <a:latin typeface="+mn-lt"/>
                          <a:ea typeface="+mn-ea"/>
                          <a:cs typeface="+mn-cs"/>
                        </a:rPr>
                        <a:t>Eamonn</a:t>
                      </a:r>
                      <a:r>
                        <a:rPr lang="en-IE" sz="1800" kern="1200" dirty="0">
                          <a:solidFill>
                            <a:schemeClr val="dk1"/>
                          </a:solidFill>
                          <a:effectLst/>
                          <a:latin typeface="+mn-lt"/>
                          <a:ea typeface="+mn-ea"/>
                          <a:cs typeface="+mn-cs"/>
                        </a:rPr>
                        <a:t>,</a:t>
                      </a:r>
                      <a:r>
                        <a:rPr lang="en-IE" sz="1800" kern="1200" baseline="0" dirty="0">
                          <a:solidFill>
                            <a:schemeClr val="dk1"/>
                          </a:solidFill>
                          <a:effectLst/>
                          <a:latin typeface="+mn-lt"/>
                          <a:ea typeface="+mn-ea"/>
                          <a:cs typeface="+mn-cs"/>
                        </a:rPr>
                        <a:t> 42)</a:t>
                      </a:r>
                      <a:endParaRPr lang="en-IE" sz="1800" kern="1200" dirty="0">
                        <a:solidFill>
                          <a:schemeClr val="dk1"/>
                        </a:solidFill>
                        <a:effectLst/>
                        <a:latin typeface="+mn-lt"/>
                        <a:ea typeface="+mn-ea"/>
                        <a:cs typeface="+mn-cs"/>
                      </a:endParaRPr>
                    </a:p>
                  </a:txBody>
                  <a:tcPr/>
                </a:tc>
                <a:extLst>
                  <a:ext uri="{0D108BD9-81ED-4DB2-BD59-A6C34878D82A}">
                    <a16:rowId xmlns:a16="http://schemas.microsoft.com/office/drawing/2014/main" val="2680560833"/>
                  </a:ext>
                </a:extLst>
              </a:tr>
            </a:tbl>
          </a:graphicData>
        </a:graphic>
      </p:graphicFrame>
    </p:spTree>
    <p:extLst>
      <p:ext uri="{BB962C8B-B14F-4D97-AF65-F5344CB8AC3E}">
        <p14:creationId xmlns:p14="http://schemas.microsoft.com/office/powerpoint/2010/main" val="2886650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8EDDA-8D81-4CC1-B9F0-2E0258370DB5}"/>
              </a:ext>
            </a:extLst>
          </p:cNvPr>
          <p:cNvSpPr>
            <a:spLocks noGrp="1"/>
          </p:cNvSpPr>
          <p:nvPr>
            <p:ph type="title"/>
          </p:nvPr>
        </p:nvSpPr>
        <p:spPr/>
        <p:txBody>
          <a:bodyPr/>
          <a:lstStyle/>
          <a:p>
            <a:r>
              <a:rPr lang="en-GB" dirty="0"/>
              <a:t>‘getting organised’</a:t>
            </a:r>
          </a:p>
        </p:txBody>
      </p:sp>
      <p:graphicFrame>
        <p:nvGraphicFramePr>
          <p:cNvPr id="4" name="Content Placeholder 3">
            <a:extLst>
              <a:ext uri="{FF2B5EF4-FFF2-40B4-BE49-F238E27FC236}">
                <a16:creationId xmlns:a16="http://schemas.microsoft.com/office/drawing/2014/main" id="{52C12796-8D86-4A37-928D-34B29D5E0CE9}"/>
              </a:ext>
            </a:extLst>
          </p:cNvPr>
          <p:cNvGraphicFramePr>
            <a:graphicFrameLocks noGrp="1"/>
          </p:cNvGraphicFramePr>
          <p:nvPr>
            <p:ph idx="1"/>
            <p:extLst>
              <p:ext uri="{D42A27DB-BD31-4B8C-83A1-F6EECF244321}">
                <p14:modId xmlns:p14="http://schemas.microsoft.com/office/powerpoint/2010/main" val="274801641"/>
              </p:ext>
            </p:extLst>
          </p:nvPr>
        </p:nvGraphicFramePr>
        <p:xfrm>
          <a:off x="1250950" y="1874517"/>
          <a:ext cx="10179050" cy="3571240"/>
        </p:xfrm>
        <a:graphic>
          <a:graphicData uri="http://schemas.openxmlformats.org/drawingml/2006/table">
            <a:tbl>
              <a:tblPr firstRow="1" bandRow="1">
                <a:tableStyleId>{5C22544A-7EE6-4342-B048-85BDC9FD1C3A}</a:tableStyleId>
              </a:tblPr>
              <a:tblGrid>
                <a:gridCol w="5089525">
                  <a:extLst>
                    <a:ext uri="{9D8B030D-6E8A-4147-A177-3AD203B41FA5}">
                      <a16:colId xmlns:a16="http://schemas.microsoft.com/office/drawing/2014/main" val="346812083"/>
                    </a:ext>
                  </a:extLst>
                </a:gridCol>
                <a:gridCol w="5089525">
                  <a:extLst>
                    <a:ext uri="{9D8B030D-6E8A-4147-A177-3AD203B41FA5}">
                      <a16:colId xmlns:a16="http://schemas.microsoft.com/office/drawing/2014/main" val="3345766505"/>
                    </a:ext>
                  </a:extLst>
                </a:gridCol>
              </a:tblGrid>
              <a:tr h="370840">
                <a:tc>
                  <a:txBody>
                    <a:bodyPr/>
                    <a:lstStyle/>
                    <a:p>
                      <a:r>
                        <a:rPr lang="en-GB" dirty="0"/>
                        <a:t>Collective self-help</a:t>
                      </a:r>
                    </a:p>
                  </a:txBody>
                  <a:tcPr/>
                </a:tc>
                <a:tc>
                  <a:txBody>
                    <a:bodyPr/>
                    <a:lstStyle/>
                    <a:p>
                      <a:r>
                        <a:rPr lang="en-GB" dirty="0"/>
                        <a:t>Collective resistance</a:t>
                      </a:r>
                    </a:p>
                  </a:txBody>
                  <a:tcPr/>
                </a:tc>
                <a:extLst>
                  <a:ext uri="{0D108BD9-81ED-4DB2-BD59-A6C34878D82A}">
                    <a16:rowId xmlns:a16="http://schemas.microsoft.com/office/drawing/2014/main" val="904107835"/>
                  </a:ext>
                </a:extLst>
              </a:tr>
              <a:tr h="370840">
                <a:tc>
                  <a:txBody>
                    <a:bodyPr/>
                    <a:lstStyle/>
                    <a:p>
                      <a:endParaRPr lang="en-GB" dirty="0"/>
                    </a:p>
                    <a:p>
                      <a:pPr marL="285750" indent="-285750">
                        <a:buFontTx/>
                        <a:buChar char="-"/>
                      </a:pPr>
                      <a:r>
                        <a:rPr lang="en-GB" dirty="0"/>
                        <a:t>Mental Health Organisation</a:t>
                      </a:r>
                    </a:p>
                    <a:p>
                      <a:pPr marL="285750" indent="-285750">
                        <a:buFontTx/>
                        <a:buChar char="-"/>
                      </a:pPr>
                      <a:r>
                        <a:rPr lang="en-GB" dirty="0" err="1"/>
                        <a:t>Mens</a:t>
                      </a:r>
                      <a:r>
                        <a:rPr lang="en-GB" dirty="0"/>
                        <a:t>’ Shed</a:t>
                      </a:r>
                    </a:p>
                    <a:p>
                      <a:endParaRPr lang="en-GB" dirty="0"/>
                    </a:p>
                  </a:txBody>
                  <a:tcPr/>
                </a:tc>
                <a:tc>
                  <a:txBody>
                    <a:bodyPr/>
                    <a:lstStyle/>
                    <a:p>
                      <a:endParaRPr lang="en-GB" dirty="0"/>
                    </a:p>
                    <a:p>
                      <a:pPr marL="285750" indent="-285750">
                        <a:buFontTx/>
                        <a:buChar char="-"/>
                      </a:pPr>
                      <a:r>
                        <a:rPr lang="en-GB" dirty="0"/>
                        <a:t>Lack of Collective (Unemployed) Resistance</a:t>
                      </a:r>
                    </a:p>
                    <a:p>
                      <a:pPr marL="285750" indent="-285750">
                        <a:buFontTx/>
                        <a:buChar char="-"/>
                      </a:pPr>
                      <a:r>
                        <a:rPr lang="en-GB" dirty="0"/>
                        <a:t>Collective Resistance Elsewhere (Abortion Rights, Water Charges, Lone Parents)</a:t>
                      </a:r>
                    </a:p>
                    <a:p>
                      <a:endParaRPr lang="en-GB" dirty="0"/>
                    </a:p>
                  </a:txBody>
                  <a:tcPr/>
                </a:tc>
                <a:extLst>
                  <a:ext uri="{0D108BD9-81ED-4DB2-BD59-A6C34878D82A}">
                    <a16:rowId xmlns:a16="http://schemas.microsoft.com/office/drawing/2014/main" val="3076095982"/>
                  </a:ext>
                </a:extLst>
              </a:tr>
              <a:tr h="370840">
                <a:tc>
                  <a:txBody>
                    <a:bodyPr/>
                    <a:lstStyle/>
                    <a:p>
                      <a:endParaRPr lang="en-GB" dirty="0"/>
                    </a:p>
                    <a:p>
                      <a:r>
                        <a:rPr lang="en-GB" dirty="0"/>
                        <a:t>“I was involved in the men’s shed … that’s what kept me going cos there’s lads up there you can talk to. I was talking to people.” (Simon, 47)</a:t>
                      </a:r>
                    </a:p>
                    <a:p>
                      <a:endParaRPr lang="en-GB" dirty="0"/>
                    </a:p>
                  </a:txBody>
                  <a:tcPr/>
                </a:tc>
                <a:tc>
                  <a:txBody>
                    <a:bodyPr/>
                    <a:lstStyle/>
                    <a:p>
                      <a:endParaRPr lang="en-GB" dirty="0"/>
                    </a:p>
                    <a:p>
                      <a:r>
                        <a:rPr lang="en-GB" dirty="0"/>
                        <a:t>“We went up to every march there was… I wasn’t involved in the local group here no and that was the time I had the two jobs so it was very selective with what I could do…give out a few leaflets” (</a:t>
                      </a:r>
                      <a:r>
                        <a:rPr lang="en-GB" dirty="0" err="1"/>
                        <a:t>Kathi</a:t>
                      </a:r>
                      <a:r>
                        <a:rPr lang="en-GB" dirty="0"/>
                        <a:t>, 29)</a:t>
                      </a:r>
                    </a:p>
                    <a:p>
                      <a:endParaRPr lang="en-GB" dirty="0"/>
                    </a:p>
                  </a:txBody>
                  <a:tcPr/>
                </a:tc>
                <a:extLst>
                  <a:ext uri="{0D108BD9-81ED-4DB2-BD59-A6C34878D82A}">
                    <a16:rowId xmlns:a16="http://schemas.microsoft.com/office/drawing/2014/main" val="2227779535"/>
                  </a:ext>
                </a:extLst>
              </a:tr>
            </a:tbl>
          </a:graphicData>
        </a:graphic>
      </p:graphicFrame>
    </p:spTree>
    <p:extLst>
      <p:ext uri="{BB962C8B-B14F-4D97-AF65-F5344CB8AC3E}">
        <p14:creationId xmlns:p14="http://schemas.microsoft.com/office/powerpoint/2010/main" val="855423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D6CE9D5-28BB-4329-B5E2-B06131F27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Rectangle 19">
            <a:extLst>
              <a:ext uri="{FF2B5EF4-FFF2-40B4-BE49-F238E27FC236}">
                <a16:creationId xmlns:a16="http://schemas.microsoft.com/office/drawing/2014/main" id="{8D9F7D40-5D59-4F59-A331-D8F7710AC9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Freeform 11">
            <a:extLst>
              <a:ext uri="{FF2B5EF4-FFF2-40B4-BE49-F238E27FC236}">
                <a16:creationId xmlns:a16="http://schemas.microsoft.com/office/drawing/2014/main" id="{E2B1BC2F-AEBF-4990-A7F9-197AAF28BC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a:extLst>
              <a:ext uri="{FF2B5EF4-FFF2-40B4-BE49-F238E27FC236}">
                <a16:creationId xmlns:a16="http://schemas.microsoft.com/office/drawing/2014/main" id="{03ED7688-8402-D048-9326-B1DA2B853406}"/>
              </a:ext>
            </a:extLst>
          </p:cNvPr>
          <p:cNvSpPr>
            <a:spLocks noGrp="1"/>
          </p:cNvSpPr>
          <p:nvPr>
            <p:ph type="title"/>
          </p:nvPr>
        </p:nvSpPr>
        <p:spPr>
          <a:xfrm>
            <a:off x="8095868" y="330282"/>
            <a:ext cx="3590075" cy="626364"/>
          </a:xfrm>
        </p:spPr>
        <p:txBody>
          <a:bodyPr anchor="b">
            <a:normAutofit/>
          </a:bodyPr>
          <a:lstStyle/>
          <a:p>
            <a:r>
              <a:rPr lang="en-US" sz="1900" dirty="0">
                <a:solidFill>
                  <a:schemeClr val="accent1"/>
                </a:solidFill>
              </a:rPr>
              <a:t>Irish Welfare services</a:t>
            </a:r>
          </a:p>
        </p:txBody>
      </p:sp>
      <p:pic>
        <p:nvPicPr>
          <p:cNvPr id="4" name="Content Placeholder 4" descr="A picture containing person, man, building&#10;&#10;Description automatically generated">
            <a:extLst>
              <a:ext uri="{FF2B5EF4-FFF2-40B4-BE49-F238E27FC236}">
                <a16:creationId xmlns:a16="http://schemas.microsoft.com/office/drawing/2014/main" id="{583CE154-4E39-2F45-8165-92706682E020}"/>
              </a:ext>
            </a:extLst>
          </p:cNvPr>
          <p:cNvPicPr>
            <a:picLocks noChangeAspect="1"/>
          </p:cNvPicPr>
          <p:nvPr/>
        </p:nvPicPr>
        <p:blipFill rotWithShape="1">
          <a:blip r:embed="rId2"/>
          <a:srcRect l="13660" r="14412" b="2"/>
          <a:stretch/>
        </p:blipFill>
        <p:spPr>
          <a:xfrm>
            <a:off x="1081780" y="643464"/>
            <a:ext cx="5668567" cy="5260391"/>
          </a:xfrm>
          <a:prstGeom prst="rect">
            <a:avLst/>
          </a:prstGeom>
        </p:spPr>
      </p:pic>
      <p:sp>
        <p:nvSpPr>
          <p:cNvPr id="3" name="Content Placeholder 2">
            <a:extLst>
              <a:ext uri="{FF2B5EF4-FFF2-40B4-BE49-F238E27FC236}">
                <a16:creationId xmlns:a16="http://schemas.microsoft.com/office/drawing/2014/main" id="{8F102177-AD1D-3247-A1FE-0A4221B05E0D}"/>
              </a:ext>
            </a:extLst>
          </p:cNvPr>
          <p:cNvSpPr>
            <a:spLocks noGrp="1"/>
          </p:cNvSpPr>
          <p:nvPr>
            <p:ph idx="1"/>
          </p:nvPr>
        </p:nvSpPr>
        <p:spPr>
          <a:xfrm>
            <a:off x="7852409" y="1020960"/>
            <a:ext cx="4076992" cy="5391270"/>
          </a:xfrm>
        </p:spPr>
        <p:txBody>
          <a:bodyPr>
            <a:noAutofit/>
          </a:bodyPr>
          <a:lstStyle/>
          <a:p>
            <a:pPr>
              <a:lnSpc>
                <a:spcPct val="100000"/>
              </a:lnSpc>
            </a:pPr>
            <a:r>
              <a:rPr lang="en-US" dirty="0">
                <a:solidFill>
                  <a:schemeClr val="bg1"/>
                </a:solidFill>
              </a:rPr>
              <a:t>Bureaucratic concerns with formalities rather than genuine engagement</a:t>
            </a:r>
          </a:p>
          <a:p>
            <a:pPr lvl="1">
              <a:lnSpc>
                <a:spcPct val="100000"/>
              </a:lnSpc>
            </a:pPr>
            <a:r>
              <a:rPr lang="en-US" sz="2000" dirty="0">
                <a:solidFill>
                  <a:schemeClr val="bg1"/>
                </a:solidFill>
              </a:rPr>
              <a:t>System marked by indifference rather than penalty</a:t>
            </a:r>
          </a:p>
          <a:p>
            <a:pPr lvl="1">
              <a:lnSpc>
                <a:spcPct val="100000"/>
              </a:lnSpc>
            </a:pPr>
            <a:r>
              <a:rPr lang="en-US" sz="2000" dirty="0">
                <a:solidFill>
                  <a:schemeClr val="bg1"/>
                </a:solidFill>
              </a:rPr>
              <a:t>But this indifference hurts </a:t>
            </a:r>
          </a:p>
          <a:p>
            <a:pPr lvl="1">
              <a:lnSpc>
                <a:spcPct val="100000"/>
              </a:lnSpc>
            </a:pPr>
            <a:endParaRPr lang="en-US" sz="2000" dirty="0">
              <a:solidFill>
                <a:schemeClr val="bg1"/>
              </a:solidFill>
            </a:endParaRPr>
          </a:p>
          <a:p>
            <a:pPr>
              <a:lnSpc>
                <a:spcPct val="100000"/>
              </a:lnSpc>
            </a:pPr>
            <a:r>
              <a:rPr lang="en-US" dirty="0">
                <a:solidFill>
                  <a:schemeClr val="bg1"/>
                </a:solidFill>
              </a:rPr>
              <a:t>Unbearable lightness of conditionality?</a:t>
            </a:r>
          </a:p>
          <a:p>
            <a:pPr lvl="1">
              <a:lnSpc>
                <a:spcPct val="100000"/>
              </a:lnSpc>
            </a:pPr>
            <a:endParaRPr lang="en-US" sz="2000" dirty="0">
              <a:solidFill>
                <a:schemeClr val="bg1"/>
              </a:solidFill>
            </a:endParaRPr>
          </a:p>
          <a:p>
            <a:pPr>
              <a:lnSpc>
                <a:spcPct val="100000"/>
              </a:lnSpc>
            </a:pPr>
            <a:r>
              <a:rPr lang="en-US" dirty="0">
                <a:solidFill>
                  <a:schemeClr val="bg1"/>
                </a:solidFill>
              </a:rPr>
              <a:t>Superficiality produces an encounter with the Absurd</a:t>
            </a:r>
          </a:p>
          <a:p>
            <a:pPr lvl="1">
              <a:lnSpc>
                <a:spcPct val="100000"/>
              </a:lnSpc>
            </a:pPr>
            <a:r>
              <a:rPr lang="en-US" sz="2000" dirty="0">
                <a:solidFill>
                  <a:schemeClr val="bg1"/>
                </a:solidFill>
              </a:rPr>
              <a:t>Frustrated and wasted agency</a:t>
            </a:r>
          </a:p>
        </p:txBody>
      </p:sp>
    </p:spTree>
    <p:extLst>
      <p:ext uri="{BB962C8B-B14F-4D97-AF65-F5344CB8AC3E}">
        <p14:creationId xmlns:p14="http://schemas.microsoft.com/office/powerpoint/2010/main" val="1974322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AB2E5-F42F-8344-9746-6F913BA85963}"/>
              </a:ext>
            </a:extLst>
          </p:cNvPr>
          <p:cNvSpPr>
            <a:spLocks noGrp="1"/>
          </p:cNvSpPr>
          <p:nvPr>
            <p:ph type="title"/>
          </p:nvPr>
        </p:nvSpPr>
        <p:spPr>
          <a:xfrm>
            <a:off x="1251679" y="645106"/>
            <a:ext cx="3384329" cy="5421435"/>
          </a:xfrm>
        </p:spPr>
        <p:txBody>
          <a:bodyPr anchor="ctr">
            <a:normAutofit/>
          </a:bodyPr>
          <a:lstStyle/>
          <a:p>
            <a:r>
              <a:rPr lang="en-US" sz="4000"/>
              <a:t>The Master Narrative of wORK</a:t>
            </a:r>
          </a:p>
        </p:txBody>
      </p:sp>
      <p:graphicFrame>
        <p:nvGraphicFramePr>
          <p:cNvPr id="5" name="Content Placeholder 2">
            <a:extLst>
              <a:ext uri="{FF2B5EF4-FFF2-40B4-BE49-F238E27FC236}">
                <a16:creationId xmlns:a16="http://schemas.microsoft.com/office/drawing/2014/main" id="{7E1E6CB4-78E7-42AC-8E16-7D1D6777605D}"/>
              </a:ext>
            </a:extLst>
          </p:cNvPr>
          <p:cNvGraphicFramePr>
            <a:graphicFrameLocks noGrp="1"/>
          </p:cNvGraphicFramePr>
          <p:nvPr>
            <p:ph idx="1"/>
            <p:extLst>
              <p:ext uri="{D42A27DB-BD31-4B8C-83A1-F6EECF244321}">
                <p14:modId xmlns:p14="http://schemas.microsoft.com/office/powerpoint/2010/main" val="955523768"/>
              </p:ext>
            </p:extLst>
          </p:nvPr>
        </p:nvGraphicFramePr>
        <p:xfrm>
          <a:off x="5280025" y="644525"/>
          <a:ext cx="5994400" cy="5409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9305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074" name="Picture 2" descr="Image result for kildare">
            <a:extLst>
              <a:ext uri="{FF2B5EF4-FFF2-40B4-BE49-F238E27FC236}">
                <a16:creationId xmlns:a16="http://schemas.microsoft.com/office/drawing/2014/main" id="{434517BE-DDEA-45A1-84E7-438382BAE3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8679" y="1465554"/>
            <a:ext cx="3642524" cy="45458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3E0DFF2-CF35-48BE-836E-A7BAF8EDD0D6}"/>
              </a:ext>
            </a:extLst>
          </p:cNvPr>
          <p:cNvSpPr>
            <a:spLocks noGrp="1"/>
          </p:cNvSpPr>
          <p:nvPr>
            <p:ph type="title"/>
          </p:nvPr>
        </p:nvSpPr>
        <p:spPr>
          <a:xfrm>
            <a:off x="1251679" y="645107"/>
            <a:ext cx="3384329" cy="1640894"/>
          </a:xfrm>
        </p:spPr>
        <p:txBody>
          <a:bodyPr anchor="t">
            <a:normAutofit/>
          </a:bodyPr>
          <a:lstStyle/>
          <a:p>
            <a:r>
              <a:rPr lang="en-GB" sz="4000"/>
              <a:t>Methods</a:t>
            </a:r>
          </a:p>
        </p:txBody>
      </p:sp>
      <p:sp>
        <p:nvSpPr>
          <p:cNvPr id="3" name="Content Placeholder 2">
            <a:extLst>
              <a:ext uri="{FF2B5EF4-FFF2-40B4-BE49-F238E27FC236}">
                <a16:creationId xmlns:a16="http://schemas.microsoft.com/office/drawing/2014/main" id="{0122BA54-7F3A-464D-8FF5-B008C239BA5C}"/>
              </a:ext>
            </a:extLst>
          </p:cNvPr>
          <p:cNvSpPr>
            <a:spLocks noGrp="1"/>
          </p:cNvSpPr>
          <p:nvPr>
            <p:ph idx="1"/>
          </p:nvPr>
        </p:nvSpPr>
        <p:spPr>
          <a:xfrm>
            <a:off x="1251679" y="1729477"/>
            <a:ext cx="5787265" cy="4316267"/>
          </a:xfrm>
        </p:spPr>
        <p:txBody>
          <a:bodyPr>
            <a:noAutofit/>
          </a:bodyPr>
          <a:lstStyle/>
          <a:p>
            <a:r>
              <a:rPr lang="en-GB" sz="2800" dirty="0"/>
              <a:t>40 Qualitative Interviews</a:t>
            </a:r>
          </a:p>
          <a:p>
            <a:pPr marL="0" indent="0">
              <a:buNone/>
            </a:pPr>
            <a:endParaRPr lang="en-GB" sz="2800" dirty="0"/>
          </a:p>
          <a:p>
            <a:r>
              <a:rPr lang="en-GB" sz="2800" dirty="0"/>
              <a:t>3 Cohorts: Jobseekers; Discouraged Jobseekers; Lone Parents</a:t>
            </a:r>
          </a:p>
          <a:p>
            <a:pPr marL="0" indent="0">
              <a:buNone/>
            </a:pPr>
            <a:endParaRPr lang="en-GB" sz="2800" dirty="0"/>
          </a:p>
          <a:p>
            <a:r>
              <a:rPr lang="en-GB" sz="2800" dirty="0"/>
              <a:t>Kildare, East of Ireland (just outside of Dublin…)</a:t>
            </a:r>
          </a:p>
        </p:txBody>
      </p:sp>
      <p:sp>
        <p:nvSpPr>
          <p:cNvPr id="5" name="Rectangle 4">
            <a:extLst>
              <a:ext uri="{FF2B5EF4-FFF2-40B4-BE49-F238E27FC236}">
                <a16:creationId xmlns:a16="http://schemas.microsoft.com/office/drawing/2014/main" id="{6AD4D7AE-1112-4065-BE8F-1AB1807BF2A9}"/>
              </a:ext>
            </a:extLst>
          </p:cNvPr>
          <p:cNvSpPr/>
          <p:nvPr/>
        </p:nvSpPr>
        <p:spPr>
          <a:xfrm>
            <a:off x="6855435" y="6133308"/>
            <a:ext cx="5049011" cy="369332"/>
          </a:xfrm>
          <a:prstGeom prst="rect">
            <a:avLst/>
          </a:prstGeom>
        </p:spPr>
        <p:txBody>
          <a:bodyPr wrap="none">
            <a:spAutoFit/>
          </a:bodyPr>
          <a:lstStyle/>
          <a:p>
            <a:r>
              <a:rPr lang="en-GB" dirty="0"/>
              <a:t>Source: https://en.wikipedia.org/wiki/County_Kildare</a:t>
            </a:r>
          </a:p>
        </p:txBody>
      </p:sp>
      <p:pic>
        <p:nvPicPr>
          <p:cNvPr id="6" name="Picture 5">
            <a:extLst>
              <a:ext uri="{FF2B5EF4-FFF2-40B4-BE49-F238E27FC236}">
                <a16:creationId xmlns:a16="http://schemas.microsoft.com/office/drawing/2014/main" id="{DACB6BF1-F8A5-415D-A709-7A718B1A8EFD}"/>
              </a:ext>
            </a:extLst>
          </p:cNvPr>
          <p:cNvPicPr>
            <a:picLocks noChangeAspect="1"/>
          </p:cNvPicPr>
          <p:nvPr/>
        </p:nvPicPr>
        <p:blipFill rotWithShape="1">
          <a:blip r:embed="rId3"/>
          <a:srcRect l="31625" r="7560"/>
          <a:stretch/>
        </p:blipFill>
        <p:spPr>
          <a:xfrm>
            <a:off x="9776083" y="3739177"/>
            <a:ext cx="610831" cy="502205"/>
          </a:xfrm>
          <a:prstGeom prst="rect">
            <a:avLst/>
          </a:prstGeom>
        </p:spPr>
      </p:pic>
    </p:spTree>
    <p:extLst>
      <p:ext uri="{BB962C8B-B14F-4D97-AF65-F5344CB8AC3E}">
        <p14:creationId xmlns:p14="http://schemas.microsoft.com/office/powerpoint/2010/main" val="3159730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26" name="Picture 2" descr="Image result for foucault governmentality">
            <a:extLst>
              <a:ext uri="{FF2B5EF4-FFF2-40B4-BE49-F238E27FC236}">
                <a16:creationId xmlns:a16="http://schemas.microsoft.com/office/drawing/2014/main" id="{C39032CD-E592-4514-97DA-F2C3E5EF7F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42" r="2" b="2"/>
          <a:stretch/>
        </p:blipFill>
        <p:spPr bwMode="auto">
          <a:xfrm>
            <a:off x="6432331" y="1254708"/>
            <a:ext cx="5046663" cy="47087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AAE04FB-3B4A-46B5-8111-8C78CA16AD9B}"/>
              </a:ext>
            </a:extLst>
          </p:cNvPr>
          <p:cNvSpPr>
            <a:spLocks noGrp="1"/>
          </p:cNvSpPr>
          <p:nvPr>
            <p:ph type="title"/>
          </p:nvPr>
        </p:nvSpPr>
        <p:spPr>
          <a:xfrm>
            <a:off x="1251679" y="645107"/>
            <a:ext cx="3384329" cy="1640894"/>
          </a:xfrm>
        </p:spPr>
        <p:txBody>
          <a:bodyPr anchor="t">
            <a:normAutofit/>
          </a:bodyPr>
          <a:lstStyle/>
          <a:p>
            <a:r>
              <a:rPr lang="en-GB" sz="4000"/>
              <a:t>Foucault</a:t>
            </a:r>
          </a:p>
        </p:txBody>
      </p:sp>
      <p:sp>
        <p:nvSpPr>
          <p:cNvPr id="3" name="Content Placeholder 2">
            <a:extLst>
              <a:ext uri="{FF2B5EF4-FFF2-40B4-BE49-F238E27FC236}">
                <a16:creationId xmlns:a16="http://schemas.microsoft.com/office/drawing/2014/main" id="{E20E5359-CBA7-4488-8778-A9694EFB0799}"/>
              </a:ext>
            </a:extLst>
          </p:cNvPr>
          <p:cNvSpPr>
            <a:spLocks noGrp="1"/>
          </p:cNvSpPr>
          <p:nvPr>
            <p:ph idx="1"/>
          </p:nvPr>
        </p:nvSpPr>
        <p:spPr>
          <a:xfrm>
            <a:off x="1251677" y="1465554"/>
            <a:ext cx="4791313" cy="4948498"/>
          </a:xfrm>
        </p:spPr>
        <p:txBody>
          <a:bodyPr>
            <a:noAutofit/>
          </a:bodyPr>
          <a:lstStyle/>
          <a:p>
            <a:r>
              <a:rPr lang="en-GB" sz="2800" dirty="0"/>
              <a:t>Governmentality </a:t>
            </a:r>
          </a:p>
          <a:p>
            <a:pPr marL="0" indent="0">
              <a:buNone/>
            </a:pPr>
            <a:endParaRPr lang="en-GB" sz="2800" dirty="0"/>
          </a:p>
          <a:p>
            <a:r>
              <a:rPr lang="en-GB" sz="2800" dirty="0"/>
              <a:t>Dominant Rationalities and Techniques of Practice</a:t>
            </a:r>
          </a:p>
          <a:p>
            <a:pPr marL="0" indent="0">
              <a:buNone/>
            </a:pPr>
            <a:endParaRPr lang="en-GB" sz="2800" dirty="0"/>
          </a:p>
          <a:p>
            <a:r>
              <a:rPr lang="en-GB" sz="2800" dirty="0"/>
              <a:t>Top-down governance and  subject formation</a:t>
            </a:r>
          </a:p>
          <a:p>
            <a:pPr marL="0" indent="0">
              <a:buNone/>
            </a:pPr>
            <a:endParaRPr lang="en-GB" sz="2800" dirty="0"/>
          </a:p>
          <a:p>
            <a:r>
              <a:rPr lang="en-GB" sz="2800" dirty="0"/>
              <a:t>Not sufficient!</a:t>
            </a:r>
          </a:p>
        </p:txBody>
      </p:sp>
      <p:sp>
        <p:nvSpPr>
          <p:cNvPr id="5" name="Rectangle 4">
            <a:extLst>
              <a:ext uri="{FF2B5EF4-FFF2-40B4-BE49-F238E27FC236}">
                <a16:creationId xmlns:a16="http://schemas.microsoft.com/office/drawing/2014/main" id="{073735C8-5475-48B6-A7D2-3658DAA0EA3C}"/>
              </a:ext>
            </a:extLst>
          </p:cNvPr>
          <p:cNvSpPr/>
          <p:nvPr/>
        </p:nvSpPr>
        <p:spPr>
          <a:xfrm>
            <a:off x="6042990" y="6090886"/>
            <a:ext cx="6096000" cy="646331"/>
          </a:xfrm>
          <a:prstGeom prst="rect">
            <a:avLst/>
          </a:prstGeom>
        </p:spPr>
        <p:txBody>
          <a:bodyPr>
            <a:spAutoFit/>
          </a:bodyPr>
          <a:lstStyle/>
          <a:p>
            <a:r>
              <a:rPr lang="en-GB" dirty="0"/>
              <a:t>Source: https://adrianblau.wordpress.com/2013/06/07/when-foucault-says-eff-all-part-1/</a:t>
            </a:r>
          </a:p>
        </p:txBody>
      </p:sp>
    </p:spTree>
    <p:extLst>
      <p:ext uri="{BB962C8B-B14F-4D97-AF65-F5344CB8AC3E}">
        <p14:creationId xmlns:p14="http://schemas.microsoft.com/office/powerpoint/2010/main" val="457079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C615D28-8D37-47CB-9D5B-9ACFDA3089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1AA1DC-D88B-46E8-9DAC-6C14B3D4391C}"/>
              </a:ext>
            </a:extLst>
          </p:cNvPr>
          <p:cNvSpPr>
            <a:spLocks noGrp="1"/>
          </p:cNvSpPr>
          <p:nvPr>
            <p:ph type="title"/>
          </p:nvPr>
        </p:nvSpPr>
        <p:spPr>
          <a:xfrm>
            <a:off x="873760" y="174599"/>
            <a:ext cx="5651500" cy="1105562"/>
          </a:xfrm>
        </p:spPr>
        <p:txBody>
          <a:bodyPr>
            <a:normAutofit/>
          </a:bodyPr>
          <a:lstStyle/>
          <a:p>
            <a:r>
              <a:rPr lang="en-GB" sz="3600" dirty="0"/>
              <a:t>Governmentality of unemployment in Ireland</a:t>
            </a:r>
          </a:p>
        </p:txBody>
      </p:sp>
      <p:sp>
        <p:nvSpPr>
          <p:cNvPr id="26" name="Freeform: Shape 25">
            <a:extLst>
              <a:ext uri="{FF2B5EF4-FFF2-40B4-BE49-F238E27FC236}">
                <a16:creationId xmlns:a16="http://schemas.microsoft.com/office/drawing/2014/main" id="{41FDC264-1201-436C-919B-101837D607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72465" cy="6858000"/>
          </a:xfrm>
          <a:custGeom>
            <a:avLst/>
            <a:gdLst>
              <a:gd name="connsiteX0" fmla="*/ 0 w 672465"/>
              <a:gd name="connsiteY0" fmla="*/ 0 h 6858000"/>
              <a:gd name="connsiteX1" fmla="*/ 496253 w 672465"/>
              <a:gd name="connsiteY1" fmla="*/ 0 h 6858000"/>
              <a:gd name="connsiteX2" fmla="*/ 497840 w 672465"/>
              <a:gd name="connsiteY2" fmla="*/ 68263 h 6858000"/>
              <a:gd name="connsiteX3" fmla="*/ 505778 w 672465"/>
              <a:gd name="connsiteY3" fmla="*/ 128588 h 6858000"/>
              <a:gd name="connsiteX4" fmla="*/ 516890 w 672465"/>
              <a:gd name="connsiteY4" fmla="*/ 180975 h 6858000"/>
              <a:gd name="connsiteX5" fmla="*/ 531178 w 672465"/>
              <a:gd name="connsiteY5" fmla="*/ 227013 h 6858000"/>
              <a:gd name="connsiteX6" fmla="*/ 547053 w 672465"/>
              <a:gd name="connsiteY6" fmla="*/ 268288 h 6858000"/>
              <a:gd name="connsiteX7" fmla="*/ 566103 w 672465"/>
              <a:gd name="connsiteY7" fmla="*/ 304800 h 6858000"/>
              <a:gd name="connsiteX8" fmla="*/ 585153 w 672465"/>
              <a:gd name="connsiteY8" fmla="*/ 342900 h 6858000"/>
              <a:gd name="connsiteX9" fmla="*/ 604203 w 672465"/>
              <a:gd name="connsiteY9" fmla="*/ 381000 h 6858000"/>
              <a:gd name="connsiteX10" fmla="*/ 620078 w 672465"/>
              <a:gd name="connsiteY10" fmla="*/ 417513 h 6858000"/>
              <a:gd name="connsiteX11" fmla="*/ 635953 w 672465"/>
              <a:gd name="connsiteY11" fmla="*/ 458788 h 6858000"/>
              <a:gd name="connsiteX12" fmla="*/ 651828 w 672465"/>
              <a:gd name="connsiteY12" fmla="*/ 504825 h 6858000"/>
              <a:gd name="connsiteX13" fmla="*/ 662940 w 672465"/>
              <a:gd name="connsiteY13" fmla="*/ 557213 h 6858000"/>
              <a:gd name="connsiteX14" fmla="*/ 669290 w 672465"/>
              <a:gd name="connsiteY14" fmla="*/ 617538 h 6858000"/>
              <a:gd name="connsiteX15" fmla="*/ 672465 w 672465"/>
              <a:gd name="connsiteY15" fmla="*/ 685800 h 6858000"/>
              <a:gd name="connsiteX16" fmla="*/ 669290 w 672465"/>
              <a:gd name="connsiteY16" fmla="*/ 754063 h 6858000"/>
              <a:gd name="connsiteX17" fmla="*/ 662940 w 672465"/>
              <a:gd name="connsiteY17" fmla="*/ 814388 h 6858000"/>
              <a:gd name="connsiteX18" fmla="*/ 651828 w 672465"/>
              <a:gd name="connsiteY18" fmla="*/ 866775 h 6858000"/>
              <a:gd name="connsiteX19" fmla="*/ 635953 w 672465"/>
              <a:gd name="connsiteY19" fmla="*/ 912813 h 6858000"/>
              <a:gd name="connsiteX20" fmla="*/ 620078 w 672465"/>
              <a:gd name="connsiteY20" fmla="*/ 954088 h 6858000"/>
              <a:gd name="connsiteX21" fmla="*/ 604203 w 672465"/>
              <a:gd name="connsiteY21" fmla="*/ 990600 h 6858000"/>
              <a:gd name="connsiteX22" fmla="*/ 585153 w 672465"/>
              <a:gd name="connsiteY22" fmla="*/ 1028700 h 6858000"/>
              <a:gd name="connsiteX23" fmla="*/ 566103 w 672465"/>
              <a:gd name="connsiteY23" fmla="*/ 1066800 h 6858000"/>
              <a:gd name="connsiteX24" fmla="*/ 547053 w 672465"/>
              <a:gd name="connsiteY24" fmla="*/ 1103313 h 6858000"/>
              <a:gd name="connsiteX25" fmla="*/ 531178 w 672465"/>
              <a:gd name="connsiteY25" fmla="*/ 1144588 h 6858000"/>
              <a:gd name="connsiteX26" fmla="*/ 516890 w 672465"/>
              <a:gd name="connsiteY26" fmla="*/ 1190625 h 6858000"/>
              <a:gd name="connsiteX27" fmla="*/ 505778 w 672465"/>
              <a:gd name="connsiteY27" fmla="*/ 1243013 h 6858000"/>
              <a:gd name="connsiteX28" fmla="*/ 497840 w 672465"/>
              <a:gd name="connsiteY28" fmla="*/ 1303338 h 6858000"/>
              <a:gd name="connsiteX29" fmla="*/ 496253 w 672465"/>
              <a:gd name="connsiteY29" fmla="*/ 1371600 h 6858000"/>
              <a:gd name="connsiteX30" fmla="*/ 497840 w 672465"/>
              <a:gd name="connsiteY30" fmla="*/ 1439863 h 6858000"/>
              <a:gd name="connsiteX31" fmla="*/ 505778 w 672465"/>
              <a:gd name="connsiteY31" fmla="*/ 1500188 h 6858000"/>
              <a:gd name="connsiteX32" fmla="*/ 516890 w 672465"/>
              <a:gd name="connsiteY32" fmla="*/ 1552575 h 6858000"/>
              <a:gd name="connsiteX33" fmla="*/ 531178 w 672465"/>
              <a:gd name="connsiteY33" fmla="*/ 1598613 h 6858000"/>
              <a:gd name="connsiteX34" fmla="*/ 547053 w 672465"/>
              <a:gd name="connsiteY34" fmla="*/ 1639888 h 6858000"/>
              <a:gd name="connsiteX35" fmla="*/ 566103 w 672465"/>
              <a:gd name="connsiteY35" fmla="*/ 1676400 h 6858000"/>
              <a:gd name="connsiteX36" fmla="*/ 585153 w 672465"/>
              <a:gd name="connsiteY36" fmla="*/ 1714500 h 6858000"/>
              <a:gd name="connsiteX37" fmla="*/ 604203 w 672465"/>
              <a:gd name="connsiteY37" fmla="*/ 1752600 h 6858000"/>
              <a:gd name="connsiteX38" fmla="*/ 620078 w 672465"/>
              <a:gd name="connsiteY38" fmla="*/ 1789113 h 6858000"/>
              <a:gd name="connsiteX39" fmla="*/ 635953 w 672465"/>
              <a:gd name="connsiteY39" fmla="*/ 1830388 h 6858000"/>
              <a:gd name="connsiteX40" fmla="*/ 651828 w 672465"/>
              <a:gd name="connsiteY40" fmla="*/ 1876425 h 6858000"/>
              <a:gd name="connsiteX41" fmla="*/ 662940 w 672465"/>
              <a:gd name="connsiteY41" fmla="*/ 1928813 h 6858000"/>
              <a:gd name="connsiteX42" fmla="*/ 669290 w 672465"/>
              <a:gd name="connsiteY42" fmla="*/ 1989138 h 6858000"/>
              <a:gd name="connsiteX43" fmla="*/ 672465 w 672465"/>
              <a:gd name="connsiteY43" fmla="*/ 2057400 h 6858000"/>
              <a:gd name="connsiteX44" fmla="*/ 669290 w 672465"/>
              <a:gd name="connsiteY44" fmla="*/ 2125663 h 6858000"/>
              <a:gd name="connsiteX45" fmla="*/ 662940 w 672465"/>
              <a:gd name="connsiteY45" fmla="*/ 2185988 h 6858000"/>
              <a:gd name="connsiteX46" fmla="*/ 651828 w 672465"/>
              <a:gd name="connsiteY46" fmla="*/ 2238375 h 6858000"/>
              <a:gd name="connsiteX47" fmla="*/ 635953 w 672465"/>
              <a:gd name="connsiteY47" fmla="*/ 2284413 h 6858000"/>
              <a:gd name="connsiteX48" fmla="*/ 620078 w 672465"/>
              <a:gd name="connsiteY48" fmla="*/ 2325688 h 6858000"/>
              <a:gd name="connsiteX49" fmla="*/ 604203 w 672465"/>
              <a:gd name="connsiteY49" fmla="*/ 2362200 h 6858000"/>
              <a:gd name="connsiteX50" fmla="*/ 585153 w 672465"/>
              <a:gd name="connsiteY50" fmla="*/ 2400300 h 6858000"/>
              <a:gd name="connsiteX51" fmla="*/ 566103 w 672465"/>
              <a:gd name="connsiteY51" fmla="*/ 2438400 h 6858000"/>
              <a:gd name="connsiteX52" fmla="*/ 547053 w 672465"/>
              <a:gd name="connsiteY52" fmla="*/ 2474913 h 6858000"/>
              <a:gd name="connsiteX53" fmla="*/ 531178 w 672465"/>
              <a:gd name="connsiteY53" fmla="*/ 2516188 h 6858000"/>
              <a:gd name="connsiteX54" fmla="*/ 516890 w 672465"/>
              <a:gd name="connsiteY54" fmla="*/ 2562225 h 6858000"/>
              <a:gd name="connsiteX55" fmla="*/ 505778 w 672465"/>
              <a:gd name="connsiteY55" fmla="*/ 2614613 h 6858000"/>
              <a:gd name="connsiteX56" fmla="*/ 497840 w 672465"/>
              <a:gd name="connsiteY56" fmla="*/ 2674938 h 6858000"/>
              <a:gd name="connsiteX57" fmla="*/ 496253 w 672465"/>
              <a:gd name="connsiteY57" fmla="*/ 2743200 h 6858000"/>
              <a:gd name="connsiteX58" fmla="*/ 497840 w 672465"/>
              <a:gd name="connsiteY58" fmla="*/ 2811463 h 6858000"/>
              <a:gd name="connsiteX59" fmla="*/ 505778 w 672465"/>
              <a:gd name="connsiteY59" fmla="*/ 2871788 h 6858000"/>
              <a:gd name="connsiteX60" fmla="*/ 516890 w 672465"/>
              <a:gd name="connsiteY60" fmla="*/ 2924175 h 6858000"/>
              <a:gd name="connsiteX61" fmla="*/ 531178 w 672465"/>
              <a:gd name="connsiteY61" fmla="*/ 2970213 h 6858000"/>
              <a:gd name="connsiteX62" fmla="*/ 547053 w 672465"/>
              <a:gd name="connsiteY62" fmla="*/ 3011488 h 6858000"/>
              <a:gd name="connsiteX63" fmla="*/ 566103 w 672465"/>
              <a:gd name="connsiteY63" fmla="*/ 3048000 h 6858000"/>
              <a:gd name="connsiteX64" fmla="*/ 585153 w 672465"/>
              <a:gd name="connsiteY64" fmla="*/ 3086100 h 6858000"/>
              <a:gd name="connsiteX65" fmla="*/ 604203 w 672465"/>
              <a:gd name="connsiteY65" fmla="*/ 3124200 h 6858000"/>
              <a:gd name="connsiteX66" fmla="*/ 620078 w 672465"/>
              <a:gd name="connsiteY66" fmla="*/ 3160713 h 6858000"/>
              <a:gd name="connsiteX67" fmla="*/ 635953 w 672465"/>
              <a:gd name="connsiteY67" fmla="*/ 3201988 h 6858000"/>
              <a:gd name="connsiteX68" fmla="*/ 651828 w 672465"/>
              <a:gd name="connsiteY68" fmla="*/ 3248025 h 6858000"/>
              <a:gd name="connsiteX69" fmla="*/ 662940 w 672465"/>
              <a:gd name="connsiteY69" fmla="*/ 3300413 h 6858000"/>
              <a:gd name="connsiteX70" fmla="*/ 669290 w 672465"/>
              <a:gd name="connsiteY70" fmla="*/ 3360738 h 6858000"/>
              <a:gd name="connsiteX71" fmla="*/ 672465 w 672465"/>
              <a:gd name="connsiteY71" fmla="*/ 3427413 h 6858000"/>
              <a:gd name="connsiteX72" fmla="*/ 669290 w 672465"/>
              <a:gd name="connsiteY72" fmla="*/ 3497263 h 6858000"/>
              <a:gd name="connsiteX73" fmla="*/ 662940 w 672465"/>
              <a:gd name="connsiteY73" fmla="*/ 3557588 h 6858000"/>
              <a:gd name="connsiteX74" fmla="*/ 651828 w 672465"/>
              <a:gd name="connsiteY74" fmla="*/ 3609975 h 6858000"/>
              <a:gd name="connsiteX75" fmla="*/ 635953 w 672465"/>
              <a:gd name="connsiteY75" fmla="*/ 3656013 h 6858000"/>
              <a:gd name="connsiteX76" fmla="*/ 620078 w 672465"/>
              <a:gd name="connsiteY76" fmla="*/ 3697288 h 6858000"/>
              <a:gd name="connsiteX77" fmla="*/ 604203 w 672465"/>
              <a:gd name="connsiteY77" fmla="*/ 3733800 h 6858000"/>
              <a:gd name="connsiteX78" fmla="*/ 585153 w 672465"/>
              <a:gd name="connsiteY78" fmla="*/ 3771900 h 6858000"/>
              <a:gd name="connsiteX79" fmla="*/ 566103 w 672465"/>
              <a:gd name="connsiteY79" fmla="*/ 3810000 h 6858000"/>
              <a:gd name="connsiteX80" fmla="*/ 547053 w 672465"/>
              <a:gd name="connsiteY80" fmla="*/ 3846513 h 6858000"/>
              <a:gd name="connsiteX81" fmla="*/ 531178 w 672465"/>
              <a:gd name="connsiteY81" fmla="*/ 3887788 h 6858000"/>
              <a:gd name="connsiteX82" fmla="*/ 516890 w 672465"/>
              <a:gd name="connsiteY82" fmla="*/ 3933825 h 6858000"/>
              <a:gd name="connsiteX83" fmla="*/ 505778 w 672465"/>
              <a:gd name="connsiteY83" fmla="*/ 3986213 h 6858000"/>
              <a:gd name="connsiteX84" fmla="*/ 497840 w 672465"/>
              <a:gd name="connsiteY84" fmla="*/ 4046538 h 6858000"/>
              <a:gd name="connsiteX85" fmla="*/ 496253 w 672465"/>
              <a:gd name="connsiteY85" fmla="*/ 4114800 h 6858000"/>
              <a:gd name="connsiteX86" fmla="*/ 497840 w 672465"/>
              <a:gd name="connsiteY86" fmla="*/ 4183063 h 6858000"/>
              <a:gd name="connsiteX87" fmla="*/ 505778 w 672465"/>
              <a:gd name="connsiteY87" fmla="*/ 4243388 h 6858000"/>
              <a:gd name="connsiteX88" fmla="*/ 516890 w 672465"/>
              <a:gd name="connsiteY88" fmla="*/ 4295775 h 6858000"/>
              <a:gd name="connsiteX89" fmla="*/ 531178 w 672465"/>
              <a:gd name="connsiteY89" fmla="*/ 4341813 h 6858000"/>
              <a:gd name="connsiteX90" fmla="*/ 547053 w 672465"/>
              <a:gd name="connsiteY90" fmla="*/ 4383088 h 6858000"/>
              <a:gd name="connsiteX91" fmla="*/ 566103 w 672465"/>
              <a:gd name="connsiteY91" fmla="*/ 4419600 h 6858000"/>
              <a:gd name="connsiteX92" fmla="*/ 604203 w 672465"/>
              <a:gd name="connsiteY92" fmla="*/ 4495800 h 6858000"/>
              <a:gd name="connsiteX93" fmla="*/ 620078 w 672465"/>
              <a:gd name="connsiteY93" fmla="*/ 4532313 h 6858000"/>
              <a:gd name="connsiteX94" fmla="*/ 635953 w 672465"/>
              <a:gd name="connsiteY94" fmla="*/ 4573588 h 6858000"/>
              <a:gd name="connsiteX95" fmla="*/ 651828 w 672465"/>
              <a:gd name="connsiteY95" fmla="*/ 4619625 h 6858000"/>
              <a:gd name="connsiteX96" fmla="*/ 662940 w 672465"/>
              <a:gd name="connsiteY96" fmla="*/ 4672013 h 6858000"/>
              <a:gd name="connsiteX97" fmla="*/ 669290 w 672465"/>
              <a:gd name="connsiteY97" fmla="*/ 4732338 h 6858000"/>
              <a:gd name="connsiteX98" fmla="*/ 672465 w 672465"/>
              <a:gd name="connsiteY98" fmla="*/ 4800600 h 6858000"/>
              <a:gd name="connsiteX99" fmla="*/ 669290 w 672465"/>
              <a:gd name="connsiteY99" fmla="*/ 4868863 h 6858000"/>
              <a:gd name="connsiteX100" fmla="*/ 662940 w 672465"/>
              <a:gd name="connsiteY100" fmla="*/ 4929188 h 6858000"/>
              <a:gd name="connsiteX101" fmla="*/ 651828 w 672465"/>
              <a:gd name="connsiteY101" fmla="*/ 4981575 h 6858000"/>
              <a:gd name="connsiteX102" fmla="*/ 635953 w 672465"/>
              <a:gd name="connsiteY102" fmla="*/ 5027613 h 6858000"/>
              <a:gd name="connsiteX103" fmla="*/ 620078 w 672465"/>
              <a:gd name="connsiteY103" fmla="*/ 5068888 h 6858000"/>
              <a:gd name="connsiteX104" fmla="*/ 604203 w 672465"/>
              <a:gd name="connsiteY104" fmla="*/ 5105400 h 6858000"/>
              <a:gd name="connsiteX105" fmla="*/ 585153 w 672465"/>
              <a:gd name="connsiteY105" fmla="*/ 5143500 h 6858000"/>
              <a:gd name="connsiteX106" fmla="*/ 566103 w 672465"/>
              <a:gd name="connsiteY106" fmla="*/ 5181600 h 6858000"/>
              <a:gd name="connsiteX107" fmla="*/ 547053 w 672465"/>
              <a:gd name="connsiteY107" fmla="*/ 5218113 h 6858000"/>
              <a:gd name="connsiteX108" fmla="*/ 531178 w 672465"/>
              <a:gd name="connsiteY108" fmla="*/ 5259388 h 6858000"/>
              <a:gd name="connsiteX109" fmla="*/ 516890 w 672465"/>
              <a:gd name="connsiteY109" fmla="*/ 5305425 h 6858000"/>
              <a:gd name="connsiteX110" fmla="*/ 505778 w 672465"/>
              <a:gd name="connsiteY110" fmla="*/ 5357813 h 6858000"/>
              <a:gd name="connsiteX111" fmla="*/ 497840 w 672465"/>
              <a:gd name="connsiteY111" fmla="*/ 5418138 h 6858000"/>
              <a:gd name="connsiteX112" fmla="*/ 496253 w 672465"/>
              <a:gd name="connsiteY112" fmla="*/ 5486400 h 6858000"/>
              <a:gd name="connsiteX113" fmla="*/ 497840 w 672465"/>
              <a:gd name="connsiteY113" fmla="*/ 5554663 h 6858000"/>
              <a:gd name="connsiteX114" fmla="*/ 505778 w 672465"/>
              <a:gd name="connsiteY114" fmla="*/ 5614988 h 6858000"/>
              <a:gd name="connsiteX115" fmla="*/ 516890 w 672465"/>
              <a:gd name="connsiteY115" fmla="*/ 5667375 h 6858000"/>
              <a:gd name="connsiteX116" fmla="*/ 531178 w 672465"/>
              <a:gd name="connsiteY116" fmla="*/ 5713413 h 6858000"/>
              <a:gd name="connsiteX117" fmla="*/ 547053 w 672465"/>
              <a:gd name="connsiteY117" fmla="*/ 5754688 h 6858000"/>
              <a:gd name="connsiteX118" fmla="*/ 566103 w 672465"/>
              <a:gd name="connsiteY118" fmla="*/ 5791200 h 6858000"/>
              <a:gd name="connsiteX119" fmla="*/ 585153 w 672465"/>
              <a:gd name="connsiteY119" fmla="*/ 5829300 h 6858000"/>
              <a:gd name="connsiteX120" fmla="*/ 604203 w 672465"/>
              <a:gd name="connsiteY120" fmla="*/ 5867400 h 6858000"/>
              <a:gd name="connsiteX121" fmla="*/ 620078 w 672465"/>
              <a:gd name="connsiteY121" fmla="*/ 5903913 h 6858000"/>
              <a:gd name="connsiteX122" fmla="*/ 635953 w 672465"/>
              <a:gd name="connsiteY122" fmla="*/ 5945188 h 6858000"/>
              <a:gd name="connsiteX123" fmla="*/ 651828 w 672465"/>
              <a:gd name="connsiteY123" fmla="*/ 5991225 h 6858000"/>
              <a:gd name="connsiteX124" fmla="*/ 662940 w 672465"/>
              <a:gd name="connsiteY124" fmla="*/ 6043613 h 6858000"/>
              <a:gd name="connsiteX125" fmla="*/ 669290 w 672465"/>
              <a:gd name="connsiteY125" fmla="*/ 6103938 h 6858000"/>
              <a:gd name="connsiteX126" fmla="*/ 672465 w 672465"/>
              <a:gd name="connsiteY126" fmla="*/ 6172200 h 6858000"/>
              <a:gd name="connsiteX127" fmla="*/ 669290 w 672465"/>
              <a:gd name="connsiteY127" fmla="*/ 6240463 h 6858000"/>
              <a:gd name="connsiteX128" fmla="*/ 662940 w 672465"/>
              <a:gd name="connsiteY128" fmla="*/ 6300788 h 6858000"/>
              <a:gd name="connsiteX129" fmla="*/ 651828 w 672465"/>
              <a:gd name="connsiteY129" fmla="*/ 6353175 h 6858000"/>
              <a:gd name="connsiteX130" fmla="*/ 635953 w 672465"/>
              <a:gd name="connsiteY130" fmla="*/ 6399213 h 6858000"/>
              <a:gd name="connsiteX131" fmla="*/ 620078 w 672465"/>
              <a:gd name="connsiteY131" fmla="*/ 6440488 h 6858000"/>
              <a:gd name="connsiteX132" fmla="*/ 604203 w 672465"/>
              <a:gd name="connsiteY132" fmla="*/ 6477000 h 6858000"/>
              <a:gd name="connsiteX133" fmla="*/ 585153 w 672465"/>
              <a:gd name="connsiteY133" fmla="*/ 6515100 h 6858000"/>
              <a:gd name="connsiteX134" fmla="*/ 566103 w 672465"/>
              <a:gd name="connsiteY134" fmla="*/ 6553200 h 6858000"/>
              <a:gd name="connsiteX135" fmla="*/ 547053 w 672465"/>
              <a:gd name="connsiteY135" fmla="*/ 6589713 h 6858000"/>
              <a:gd name="connsiteX136" fmla="*/ 531178 w 672465"/>
              <a:gd name="connsiteY136" fmla="*/ 6630988 h 6858000"/>
              <a:gd name="connsiteX137" fmla="*/ 516890 w 672465"/>
              <a:gd name="connsiteY137" fmla="*/ 6677025 h 6858000"/>
              <a:gd name="connsiteX138" fmla="*/ 505778 w 672465"/>
              <a:gd name="connsiteY138" fmla="*/ 6729413 h 6858000"/>
              <a:gd name="connsiteX139" fmla="*/ 497840 w 672465"/>
              <a:gd name="connsiteY139" fmla="*/ 6789738 h 6858000"/>
              <a:gd name="connsiteX140" fmla="*/ 496253 w 672465"/>
              <a:gd name="connsiteY140" fmla="*/ 6858000 h 6858000"/>
              <a:gd name="connsiteX141" fmla="*/ 0 w 672465"/>
              <a:gd name="connsiteY1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72465" h="6858000">
                <a:moveTo>
                  <a:pt x="0" y="0"/>
                </a:moveTo>
                <a:lnTo>
                  <a:pt x="496253" y="0"/>
                </a:lnTo>
                <a:lnTo>
                  <a:pt x="497840" y="68263"/>
                </a:lnTo>
                <a:lnTo>
                  <a:pt x="505778" y="128588"/>
                </a:lnTo>
                <a:lnTo>
                  <a:pt x="516890" y="180975"/>
                </a:lnTo>
                <a:lnTo>
                  <a:pt x="531178" y="227013"/>
                </a:lnTo>
                <a:lnTo>
                  <a:pt x="547053" y="268288"/>
                </a:lnTo>
                <a:lnTo>
                  <a:pt x="566103" y="304800"/>
                </a:lnTo>
                <a:lnTo>
                  <a:pt x="585153" y="342900"/>
                </a:lnTo>
                <a:lnTo>
                  <a:pt x="604203" y="381000"/>
                </a:lnTo>
                <a:lnTo>
                  <a:pt x="620078" y="417513"/>
                </a:lnTo>
                <a:lnTo>
                  <a:pt x="635953" y="458788"/>
                </a:lnTo>
                <a:lnTo>
                  <a:pt x="651828" y="504825"/>
                </a:lnTo>
                <a:lnTo>
                  <a:pt x="662940" y="557213"/>
                </a:lnTo>
                <a:lnTo>
                  <a:pt x="669290" y="617538"/>
                </a:lnTo>
                <a:lnTo>
                  <a:pt x="672465" y="685800"/>
                </a:lnTo>
                <a:lnTo>
                  <a:pt x="669290" y="754063"/>
                </a:lnTo>
                <a:lnTo>
                  <a:pt x="662940" y="814388"/>
                </a:lnTo>
                <a:lnTo>
                  <a:pt x="651828" y="866775"/>
                </a:lnTo>
                <a:lnTo>
                  <a:pt x="635953" y="912813"/>
                </a:lnTo>
                <a:lnTo>
                  <a:pt x="620078" y="954088"/>
                </a:lnTo>
                <a:lnTo>
                  <a:pt x="604203" y="990600"/>
                </a:lnTo>
                <a:lnTo>
                  <a:pt x="585153" y="1028700"/>
                </a:lnTo>
                <a:lnTo>
                  <a:pt x="566103" y="1066800"/>
                </a:lnTo>
                <a:lnTo>
                  <a:pt x="547053" y="1103313"/>
                </a:lnTo>
                <a:lnTo>
                  <a:pt x="531178" y="1144588"/>
                </a:lnTo>
                <a:lnTo>
                  <a:pt x="516890" y="1190625"/>
                </a:lnTo>
                <a:lnTo>
                  <a:pt x="505778" y="1243013"/>
                </a:lnTo>
                <a:lnTo>
                  <a:pt x="497840" y="1303338"/>
                </a:lnTo>
                <a:lnTo>
                  <a:pt x="496253" y="1371600"/>
                </a:lnTo>
                <a:lnTo>
                  <a:pt x="497840" y="1439863"/>
                </a:lnTo>
                <a:lnTo>
                  <a:pt x="505778" y="1500188"/>
                </a:lnTo>
                <a:lnTo>
                  <a:pt x="516890" y="1552575"/>
                </a:lnTo>
                <a:lnTo>
                  <a:pt x="531178" y="1598613"/>
                </a:lnTo>
                <a:lnTo>
                  <a:pt x="547053" y="1639888"/>
                </a:lnTo>
                <a:lnTo>
                  <a:pt x="566103" y="1676400"/>
                </a:lnTo>
                <a:lnTo>
                  <a:pt x="585153" y="1714500"/>
                </a:lnTo>
                <a:lnTo>
                  <a:pt x="604203" y="1752600"/>
                </a:lnTo>
                <a:lnTo>
                  <a:pt x="620078" y="1789113"/>
                </a:lnTo>
                <a:lnTo>
                  <a:pt x="635953" y="1830388"/>
                </a:lnTo>
                <a:lnTo>
                  <a:pt x="651828" y="1876425"/>
                </a:lnTo>
                <a:lnTo>
                  <a:pt x="662940" y="1928813"/>
                </a:lnTo>
                <a:lnTo>
                  <a:pt x="669290" y="1989138"/>
                </a:lnTo>
                <a:lnTo>
                  <a:pt x="672465" y="2057400"/>
                </a:lnTo>
                <a:lnTo>
                  <a:pt x="669290" y="2125663"/>
                </a:lnTo>
                <a:lnTo>
                  <a:pt x="662940" y="2185988"/>
                </a:lnTo>
                <a:lnTo>
                  <a:pt x="651828" y="2238375"/>
                </a:lnTo>
                <a:lnTo>
                  <a:pt x="635953" y="2284413"/>
                </a:lnTo>
                <a:lnTo>
                  <a:pt x="620078" y="2325688"/>
                </a:lnTo>
                <a:lnTo>
                  <a:pt x="604203" y="2362200"/>
                </a:lnTo>
                <a:lnTo>
                  <a:pt x="585153" y="2400300"/>
                </a:lnTo>
                <a:lnTo>
                  <a:pt x="566103" y="2438400"/>
                </a:lnTo>
                <a:lnTo>
                  <a:pt x="547053" y="2474913"/>
                </a:lnTo>
                <a:lnTo>
                  <a:pt x="531178" y="2516188"/>
                </a:lnTo>
                <a:lnTo>
                  <a:pt x="516890" y="2562225"/>
                </a:lnTo>
                <a:lnTo>
                  <a:pt x="505778" y="2614613"/>
                </a:lnTo>
                <a:lnTo>
                  <a:pt x="497840" y="2674938"/>
                </a:lnTo>
                <a:lnTo>
                  <a:pt x="496253" y="2743200"/>
                </a:lnTo>
                <a:lnTo>
                  <a:pt x="497840" y="2811463"/>
                </a:lnTo>
                <a:lnTo>
                  <a:pt x="505778" y="2871788"/>
                </a:lnTo>
                <a:lnTo>
                  <a:pt x="516890" y="2924175"/>
                </a:lnTo>
                <a:lnTo>
                  <a:pt x="531178" y="2970213"/>
                </a:lnTo>
                <a:lnTo>
                  <a:pt x="547053" y="3011488"/>
                </a:lnTo>
                <a:lnTo>
                  <a:pt x="566103" y="3048000"/>
                </a:lnTo>
                <a:lnTo>
                  <a:pt x="585153" y="3086100"/>
                </a:lnTo>
                <a:lnTo>
                  <a:pt x="604203" y="3124200"/>
                </a:lnTo>
                <a:lnTo>
                  <a:pt x="620078" y="3160713"/>
                </a:lnTo>
                <a:lnTo>
                  <a:pt x="635953" y="3201988"/>
                </a:lnTo>
                <a:lnTo>
                  <a:pt x="651828" y="3248025"/>
                </a:lnTo>
                <a:lnTo>
                  <a:pt x="662940" y="3300413"/>
                </a:lnTo>
                <a:lnTo>
                  <a:pt x="669290" y="3360738"/>
                </a:lnTo>
                <a:lnTo>
                  <a:pt x="672465" y="3427413"/>
                </a:lnTo>
                <a:lnTo>
                  <a:pt x="669290" y="3497263"/>
                </a:lnTo>
                <a:lnTo>
                  <a:pt x="662940" y="3557588"/>
                </a:lnTo>
                <a:lnTo>
                  <a:pt x="651828" y="3609975"/>
                </a:lnTo>
                <a:lnTo>
                  <a:pt x="635953" y="3656013"/>
                </a:lnTo>
                <a:lnTo>
                  <a:pt x="620078" y="3697288"/>
                </a:lnTo>
                <a:lnTo>
                  <a:pt x="604203" y="3733800"/>
                </a:lnTo>
                <a:lnTo>
                  <a:pt x="585153" y="3771900"/>
                </a:lnTo>
                <a:lnTo>
                  <a:pt x="566103" y="3810000"/>
                </a:lnTo>
                <a:lnTo>
                  <a:pt x="547053" y="3846513"/>
                </a:lnTo>
                <a:lnTo>
                  <a:pt x="531178" y="3887788"/>
                </a:lnTo>
                <a:lnTo>
                  <a:pt x="516890" y="3933825"/>
                </a:lnTo>
                <a:lnTo>
                  <a:pt x="505778" y="3986213"/>
                </a:lnTo>
                <a:lnTo>
                  <a:pt x="497840" y="4046538"/>
                </a:lnTo>
                <a:lnTo>
                  <a:pt x="496253" y="4114800"/>
                </a:lnTo>
                <a:lnTo>
                  <a:pt x="497840" y="4183063"/>
                </a:lnTo>
                <a:lnTo>
                  <a:pt x="505778" y="4243388"/>
                </a:lnTo>
                <a:lnTo>
                  <a:pt x="516890" y="4295775"/>
                </a:lnTo>
                <a:lnTo>
                  <a:pt x="531178" y="4341813"/>
                </a:lnTo>
                <a:lnTo>
                  <a:pt x="547053" y="4383088"/>
                </a:lnTo>
                <a:lnTo>
                  <a:pt x="566103" y="4419600"/>
                </a:lnTo>
                <a:lnTo>
                  <a:pt x="604203" y="4495800"/>
                </a:lnTo>
                <a:lnTo>
                  <a:pt x="620078" y="4532313"/>
                </a:lnTo>
                <a:lnTo>
                  <a:pt x="635953" y="4573588"/>
                </a:lnTo>
                <a:lnTo>
                  <a:pt x="651828" y="4619625"/>
                </a:lnTo>
                <a:lnTo>
                  <a:pt x="662940" y="4672013"/>
                </a:lnTo>
                <a:lnTo>
                  <a:pt x="669290" y="4732338"/>
                </a:lnTo>
                <a:lnTo>
                  <a:pt x="672465" y="4800600"/>
                </a:lnTo>
                <a:lnTo>
                  <a:pt x="669290" y="4868863"/>
                </a:lnTo>
                <a:lnTo>
                  <a:pt x="662940" y="4929188"/>
                </a:lnTo>
                <a:lnTo>
                  <a:pt x="651828" y="4981575"/>
                </a:lnTo>
                <a:lnTo>
                  <a:pt x="635953" y="5027613"/>
                </a:lnTo>
                <a:lnTo>
                  <a:pt x="620078" y="5068888"/>
                </a:lnTo>
                <a:lnTo>
                  <a:pt x="604203" y="5105400"/>
                </a:lnTo>
                <a:lnTo>
                  <a:pt x="585153" y="5143500"/>
                </a:lnTo>
                <a:lnTo>
                  <a:pt x="566103" y="5181600"/>
                </a:lnTo>
                <a:lnTo>
                  <a:pt x="547053" y="5218113"/>
                </a:lnTo>
                <a:lnTo>
                  <a:pt x="531178" y="5259388"/>
                </a:lnTo>
                <a:lnTo>
                  <a:pt x="516890" y="5305425"/>
                </a:lnTo>
                <a:lnTo>
                  <a:pt x="505778" y="5357813"/>
                </a:lnTo>
                <a:lnTo>
                  <a:pt x="497840" y="5418138"/>
                </a:lnTo>
                <a:lnTo>
                  <a:pt x="496253" y="5486400"/>
                </a:lnTo>
                <a:lnTo>
                  <a:pt x="497840" y="5554663"/>
                </a:lnTo>
                <a:lnTo>
                  <a:pt x="505778" y="5614988"/>
                </a:lnTo>
                <a:lnTo>
                  <a:pt x="516890" y="5667375"/>
                </a:lnTo>
                <a:lnTo>
                  <a:pt x="531178" y="5713413"/>
                </a:lnTo>
                <a:lnTo>
                  <a:pt x="547053" y="5754688"/>
                </a:lnTo>
                <a:lnTo>
                  <a:pt x="566103" y="5791200"/>
                </a:lnTo>
                <a:lnTo>
                  <a:pt x="585153" y="5829300"/>
                </a:lnTo>
                <a:lnTo>
                  <a:pt x="604203" y="5867400"/>
                </a:lnTo>
                <a:lnTo>
                  <a:pt x="620078" y="5903913"/>
                </a:lnTo>
                <a:lnTo>
                  <a:pt x="635953" y="5945188"/>
                </a:lnTo>
                <a:lnTo>
                  <a:pt x="651828" y="5991225"/>
                </a:lnTo>
                <a:lnTo>
                  <a:pt x="662940" y="6043613"/>
                </a:lnTo>
                <a:lnTo>
                  <a:pt x="669290" y="6103938"/>
                </a:lnTo>
                <a:lnTo>
                  <a:pt x="672465" y="6172200"/>
                </a:lnTo>
                <a:lnTo>
                  <a:pt x="669290" y="6240463"/>
                </a:lnTo>
                <a:lnTo>
                  <a:pt x="662940" y="6300788"/>
                </a:lnTo>
                <a:lnTo>
                  <a:pt x="651828" y="6353175"/>
                </a:lnTo>
                <a:lnTo>
                  <a:pt x="635953" y="6399213"/>
                </a:lnTo>
                <a:lnTo>
                  <a:pt x="620078" y="6440488"/>
                </a:lnTo>
                <a:lnTo>
                  <a:pt x="604203" y="6477000"/>
                </a:lnTo>
                <a:lnTo>
                  <a:pt x="585153" y="6515100"/>
                </a:lnTo>
                <a:lnTo>
                  <a:pt x="566103" y="6553200"/>
                </a:lnTo>
                <a:lnTo>
                  <a:pt x="547053" y="6589713"/>
                </a:lnTo>
                <a:lnTo>
                  <a:pt x="531178" y="6630988"/>
                </a:lnTo>
                <a:lnTo>
                  <a:pt x="516890" y="6677025"/>
                </a:lnTo>
                <a:lnTo>
                  <a:pt x="505778" y="6729413"/>
                </a:lnTo>
                <a:lnTo>
                  <a:pt x="497840" y="6789738"/>
                </a:lnTo>
                <a:lnTo>
                  <a:pt x="496253" y="6858000"/>
                </a:lnTo>
                <a:lnTo>
                  <a:pt x="0" y="6858000"/>
                </a:lnTo>
                <a:close/>
              </a:path>
            </a:pathLst>
          </a:custGeom>
          <a:solidFill>
            <a:schemeClr val="tx2"/>
          </a:solidFill>
          <a:ln w="0">
            <a:noFill/>
            <a:prstDash val="solid"/>
            <a:round/>
            <a:headEnd/>
            <a:tailEnd/>
          </a:ln>
        </p:spPr>
      </p:sp>
      <p:sp>
        <p:nvSpPr>
          <p:cNvPr id="3" name="Content Placeholder 2">
            <a:extLst>
              <a:ext uri="{FF2B5EF4-FFF2-40B4-BE49-F238E27FC236}">
                <a16:creationId xmlns:a16="http://schemas.microsoft.com/office/drawing/2014/main" id="{B23644F8-9C3F-4381-B7C2-48D23842722D}"/>
              </a:ext>
            </a:extLst>
          </p:cNvPr>
          <p:cNvSpPr>
            <a:spLocks noGrp="1"/>
          </p:cNvSpPr>
          <p:nvPr>
            <p:ph idx="1"/>
          </p:nvPr>
        </p:nvSpPr>
        <p:spPr>
          <a:xfrm>
            <a:off x="734955" y="1758462"/>
            <a:ext cx="4628897" cy="4802358"/>
          </a:xfrm>
        </p:spPr>
        <p:txBody>
          <a:bodyPr anchor="t">
            <a:normAutofit fontScale="92500" lnSpcReduction="20000"/>
          </a:bodyPr>
          <a:lstStyle/>
          <a:p>
            <a:pPr marL="0" indent="0">
              <a:lnSpc>
                <a:spcPct val="100000"/>
              </a:lnSpc>
              <a:buNone/>
            </a:pPr>
            <a:endParaRPr lang="en-GB" sz="1000" dirty="0">
              <a:solidFill>
                <a:schemeClr val="tx1"/>
              </a:solidFill>
            </a:endParaRPr>
          </a:p>
          <a:p>
            <a:pPr>
              <a:lnSpc>
                <a:spcPct val="100000"/>
              </a:lnSpc>
            </a:pPr>
            <a:r>
              <a:rPr lang="en-GB" sz="1900" dirty="0">
                <a:solidFill>
                  <a:schemeClr val="tx1"/>
                </a:solidFill>
              </a:rPr>
              <a:t>Definitive policy trajectory aiming at life-long attachment to the labour market (Murphy 2016)</a:t>
            </a:r>
          </a:p>
          <a:p>
            <a:pPr marL="0" indent="0">
              <a:lnSpc>
                <a:spcPct val="100000"/>
              </a:lnSpc>
              <a:buNone/>
            </a:pPr>
            <a:endParaRPr lang="en-GB" sz="1900" dirty="0">
              <a:solidFill>
                <a:schemeClr val="tx1"/>
              </a:solidFill>
            </a:endParaRPr>
          </a:p>
          <a:p>
            <a:pPr>
              <a:lnSpc>
                <a:spcPct val="100000"/>
              </a:lnSpc>
            </a:pPr>
            <a:r>
              <a:rPr lang="en-GB" sz="1900" dirty="0">
                <a:solidFill>
                  <a:schemeClr val="tx1"/>
                </a:solidFill>
              </a:rPr>
              <a:t>The death of unemployment and birth of </a:t>
            </a:r>
            <a:r>
              <a:rPr lang="en-GB" sz="1900" dirty="0" err="1">
                <a:solidFill>
                  <a:schemeClr val="tx1"/>
                </a:solidFill>
              </a:rPr>
              <a:t>jobseeking</a:t>
            </a:r>
            <a:r>
              <a:rPr lang="en-GB" sz="1900" dirty="0">
                <a:solidFill>
                  <a:schemeClr val="tx1"/>
                </a:solidFill>
              </a:rPr>
              <a:t> in Ireland (Boland and Griffin 2015)</a:t>
            </a:r>
          </a:p>
          <a:p>
            <a:pPr marL="0" indent="0">
              <a:lnSpc>
                <a:spcPct val="100000"/>
              </a:lnSpc>
              <a:buNone/>
            </a:pPr>
            <a:endParaRPr lang="en-GB" sz="1900" dirty="0">
              <a:solidFill>
                <a:schemeClr val="tx1"/>
              </a:solidFill>
            </a:endParaRPr>
          </a:p>
          <a:p>
            <a:pPr>
              <a:lnSpc>
                <a:spcPct val="100000"/>
              </a:lnSpc>
            </a:pPr>
            <a:r>
              <a:rPr lang="en-IE" sz="1900" dirty="0">
                <a:solidFill>
                  <a:schemeClr val="tx1"/>
                </a:solidFill>
              </a:rPr>
              <a:t>“These strands will ensure that Ireland’s greatest resource, its people, will no longer remain on the Live Register for lengthy periods without an appropriate offer of assistance from the State. In return, individuals will be made aware of their responsibility to commit to job-search and/or other employment, education and training activities or risk losing welfare entitlements”  (DEASP 2012).</a:t>
            </a:r>
          </a:p>
        </p:txBody>
      </p:sp>
      <p:sp>
        <p:nvSpPr>
          <p:cNvPr id="28" name="Freeform: Shape 27">
            <a:extLst>
              <a:ext uri="{FF2B5EF4-FFF2-40B4-BE49-F238E27FC236}">
                <a16:creationId xmlns:a16="http://schemas.microsoft.com/office/drawing/2014/main" id="{D6B215F4-747D-4CC6-A400-179A94AB89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9668" y="0"/>
            <a:ext cx="4232332" cy="3701000"/>
          </a:xfrm>
          <a:custGeom>
            <a:avLst/>
            <a:gdLst>
              <a:gd name="connsiteX0" fmla="*/ 319701 w 4232332"/>
              <a:gd name="connsiteY0" fmla="*/ 0 h 3701000"/>
              <a:gd name="connsiteX1" fmla="*/ 4232332 w 4232332"/>
              <a:gd name="connsiteY1" fmla="*/ 0 h 3701000"/>
              <a:gd name="connsiteX2" fmla="*/ 4232332 w 4232332"/>
              <a:gd name="connsiteY2" fmla="*/ 3034486 h 3701000"/>
              <a:gd name="connsiteX3" fmla="*/ 4230268 w 4232332"/>
              <a:gd name="connsiteY3" fmla="*/ 3035198 h 3701000"/>
              <a:gd name="connsiteX4" fmla="*/ 4185051 w 4232332"/>
              <a:gd name="connsiteY4" fmla="*/ 3049231 h 3701000"/>
              <a:gd name="connsiteX5" fmla="*/ 4136714 w 4232332"/>
              <a:gd name="connsiteY5" fmla="*/ 3061706 h 3701000"/>
              <a:gd name="connsiteX6" fmla="*/ 4089935 w 4232332"/>
              <a:gd name="connsiteY6" fmla="*/ 3074180 h 3701000"/>
              <a:gd name="connsiteX7" fmla="*/ 4043158 w 4232332"/>
              <a:gd name="connsiteY7" fmla="*/ 3088214 h 3701000"/>
              <a:gd name="connsiteX8" fmla="*/ 3997940 w 4232332"/>
              <a:gd name="connsiteY8" fmla="*/ 3103806 h 3701000"/>
              <a:gd name="connsiteX9" fmla="*/ 3955840 w 4232332"/>
              <a:gd name="connsiteY9" fmla="*/ 3122518 h 3701000"/>
              <a:gd name="connsiteX10" fmla="*/ 3916860 w 4232332"/>
              <a:gd name="connsiteY10" fmla="*/ 3144346 h 3701000"/>
              <a:gd name="connsiteX11" fmla="*/ 3882555 w 4232332"/>
              <a:gd name="connsiteY11" fmla="*/ 3172413 h 3701000"/>
              <a:gd name="connsiteX12" fmla="*/ 3846692 w 4232332"/>
              <a:gd name="connsiteY12" fmla="*/ 3203599 h 3701000"/>
              <a:gd name="connsiteX13" fmla="*/ 3815506 w 4232332"/>
              <a:gd name="connsiteY13" fmla="*/ 3239461 h 3701000"/>
              <a:gd name="connsiteX14" fmla="*/ 3785881 w 4232332"/>
              <a:gd name="connsiteY14" fmla="*/ 3276884 h 3701000"/>
              <a:gd name="connsiteX15" fmla="*/ 3756254 w 4232332"/>
              <a:gd name="connsiteY15" fmla="*/ 3315864 h 3701000"/>
              <a:gd name="connsiteX16" fmla="*/ 3726629 w 4232332"/>
              <a:gd name="connsiteY16" fmla="*/ 3354846 h 3701000"/>
              <a:gd name="connsiteX17" fmla="*/ 3697003 w 4232332"/>
              <a:gd name="connsiteY17" fmla="*/ 3392268 h 3701000"/>
              <a:gd name="connsiteX18" fmla="*/ 3664258 w 4232332"/>
              <a:gd name="connsiteY18" fmla="*/ 3428131 h 3701000"/>
              <a:gd name="connsiteX19" fmla="*/ 3631513 w 4232332"/>
              <a:gd name="connsiteY19" fmla="*/ 3459315 h 3701000"/>
              <a:gd name="connsiteX20" fmla="*/ 3594093 w 4232332"/>
              <a:gd name="connsiteY20" fmla="*/ 3485823 h 3701000"/>
              <a:gd name="connsiteX21" fmla="*/ 3555111 w 4232332"/>
              <a:gd name="connsiteY21" fmla="*/ 3506094 h 3701000"/>
              <a:gd name="connsiteX22" fmla="*/ 3508332 w 4232332"/>
              <a:gd name="connsiteY22" fmla="*/ 3520128 h 3701000"/>
              <a:gd name="connsiteX23" fmla="*/ 3459994 w 4232332"/>
              <a:gd name="connsiteY23" fmla="*/ 3526365 h 3701000"/>
              <a:gd name="connsiteX24" fmla="*/ 3410100 w 4232332"/>
              <a:gd name="connsiteY24" fmla="*/ 3527923 h 3701000"/>
              <a:gd name="connsiteX25" fmla="*/ 3357084 w 4232332"/>
              <a:gd name="connsiteY25" fmla="*/ 3523245 h 3701000"/>
              <a:gd name="connsiteX26" fmla="*/ 3304070 w 4232332"/>
              <a:gd name="connsiteY26" fmla="*/ 3517009 h 3701000"/>
              <a:gd name="connsiteX27" fmla="*/ 3251054 w 4232332"/>
              <a:gd name="connsiteY27" fmla="*/ 3509211 h 3701000"/>
              <a:gd name="connsiteX28" fmla="*/ 3198040 w 4232332"/>
              <a:gd name="connsiteY28" fmla="*/ 3502976 h 3701000"/>
              <a:gd name="connsiteX29" fmla="*/ 3145024 w 4232332"/>
              <a:gd name="connsiteY29" fmla="*/ 3499857 h 3701000"/>
              <a:gd name="connsiteX30" fmla="*/ 3093569 w 4232332"/>
              <a:gd name="connsiteY30" fmla="*/ 3499857 h 3701000"/>
              <a:gd name="connsiteX31" fmla="*/ 3045233 w 4232332"/>
              <a:gd name="connsiteY31" fmla="*/ 3506094 h 3701000"/>
              <a:gd name="connsiteX32" fmla="*/ 2995337 w 4232332"/>
              <a:gd name="connsiteY32" fmla="*/ 3518569 h 3701000"/>
              <a:gd name="connsiteX33" fmla="*/ 2950118 w 4232332"/>
              <a:gd name="connsiteY33" fmla="*/ 3537278 h 3701000"/>
              <a:gd name="connsiteX34" fmla="*/ 2903340 w 4232332"/>
              <a:gd name="connsiteY34" fmla="*/ 3562227 h 3701000"/>
              <a:gd name="connsiteX35" fmla="*/ 2856564 w 4232332"/>
              <a:gd name="connsiteY35" fmla="*/ 3587176 h 3701000"/>
              <a:gd name="connsiteX36" fmla="*/ 2809785 w 4232332"/>
              <a:gd name="connsiteY36" fmla="*/ 3615241 h 3701000"/>
              <a:gd name="connsiteX37" fmla="*/ 2764565 w 4232332"/>
              <a:gd name="connsiteY37" fmla="*/ 3641749 h 3701000"/>
              <a:gd name="connsiteX38" fmla="*/ 2716230 w 4232332"/>
              <a:gd name="connsiteY38" fmla="*/ 3665138 h 3701000"/>
              <a:gd name="connsiteX39" fmla="*/ 2669451 w 4232332"/>
              <a:gd name="connsiteY39" fmla="*/ 3683850 h 3701000"/>
              <a:gd name="connsiteX40" fmla="*/ 2621114 w 4232332"/>
              <a:gd name="connsiteY40" fmla="*/ 3696324 h 3701000"/>
              <a:gd name="connsiteX41" fmla="*/ 2571219 w 4232332"/>
              <a:gd name="connsiteY41" fmla="*/ 3701000 h 3701000"/>
              <a:gd name="connsiteX42" fmla="*/ 2521322 w 4232332"/>
              <a:gd name="connsiteY42" fmla="*/ 3696324 h 3701000"/>
              <a:gd name="connsiteX43" fmla="*/ 2472985 w 4232332"/>
              <a:gd name="connsiteY43" fmla="*/ 3683850 h 3701000"/>
              <a:gd name="connsiteX44" fmla="*/ 2426209 w 4232332"/>
              <a:gd name="connsiteY44" fmla="*/ 3665138 h 3701000"/>
              <a:gd name="connsiteX45" fmla="*/ 2377871 w 4232332"/>
              <a:gd name="connsiteY45" fmla="*/ 3641749 h 3701000"/>
              <a:gd name="connsiteX46" fmla="*/ 2332651 w 4232332"/>
              <a:gd name="connsiteY46" fmla="*/ 3615241 h 3701000"/>
              <a:gd name="connsiteX47" fmla="*/ 2285874 w 4232332"/>
              <a:gd name="connsiteY47" fmla="*/ 3587176 h 3701000"/>
              <a:gd name="connsiteX48" fmla="*/ 2239096 w 4232332"/>
              <a:gd name="connsiteY48" fmla="*/ 3562227 h 3701000"/>
              <a:gd name="connsiteX49" fmla="*/ 2192319 w 4232332"/>
              <a:gd name="connsiteY49" fmla="*/ 3537278 h 3701000"/>
              <a:gd name="connsiteX50" fmla="*/ 2145542 w 4232332"/>
              <a:gd name="connsiteY50" fmla="*/ 3518569 h 3701000"/>
              <a:gd name="connsiteX51" fmla="*/ 2097204 w 4232332"/>
              <a:gd name="connsiteY51" fmla="*/ 3506094 h 3701000"/>
              <a:gd name="connsiteX52" fmla="*/ 2048867 w 4232332"/>
              <a:gd name="connsiteY52" fmla="*/ 3499857 h 3701000"/>
              <a:gd name="connsiteX53" fmla="*/ 1997410 w 4232332"/>
              <a:gd name="connsiteY53" fmla="*/ 3499857 h 3701000"/>
              <a:gd name="connsiteX54" fmla="*/ 1944396 w 4232332"/>
              <a:gd name="connsiteY54" fmla="*/ 3502976 h 3701000"/>
              <a:gd name="connsiteX55" fmla="*/ 1891382 w 4232332"/>
              <a:gd name="connsiteY55" fmla="*/ 3509211 h 3701000"/>
              <a:gd name="connsiteX56" fmla="*/ 1838366 w 4232332"/>
              <a:gd name="connsiteY56" fmla="*/ 3517009 h 3701000"/>
              <a:gd name="connsiteX57" fmla="*/ 1785350 w 4232332"/>
              <a:gd name="connsiteY57" fmla="*/ 3523245 h 3701000"/>
              <a:gd name="connsiteX58" fmla="*/ 1732336 w 4232332"/>
              <a:gd name="connsiteY58" fmla="*/ 3527923 h 3701000"/>
              <a:gd name="connsiteX59" fmla="*/ 1682442 w 4232332"/>
              <a:gd name="connsiteY59" fmla="*/ 3526365 h 3701000"/>
              <a:gd name="connsiteX60" fmla="*/ 1634105 w 4232332"/>
              <a:gd name="connsiteY60" fmla="*/ 3520128 h 3701000"/>
              <a:gd name="connsiteX61" fmla="*/ 1587326 w 4232332"/>
              <a:gd name="connsiteY61" fmla="*/ 3506094 h 3701000"/>
              <a:gd name="connsiteX62" fmla="*/ 1548345 w 4232332"/>
              <a:gd name="connsiteY62" fmla="*/ 3485823 h 3701000"/>
              <a:gd name="connsiteX63" fmla="*/ 1510922 w 4232332"/>
              <a:gd name="connsiteY63" fmla="*/ 3459315 h 3701000"/>
              <a:gd name="connsiteX64" fmla="*/ 1478179 w 4232332"/>
              <a:gd name="connsiteY64" fmla="*/ 3428131 h 3701000"/>
              <a:gd name="connsiteX65" fmla="*/ 1445433 w 4232332"/>
              <a:gd name="connsiteY65" fmla="*/ 3392268 h 3701000"/>
              <a:gd name="connsiteX66" fmla="*/ 1415807 w 4232332"/>
              <a:gd name="connsiteY66" fmla="*/ 3354846 h 3701000"/>
              <a:gd name="connsiteX67" fmla="*/ 1386182 w 4232332"/>
              <a:gd name="connsiteY67" fmla="*/ 3315864 h 3701000"/>
              <a:gd name="connsiteX68" fmla="*/ 1356556 w 4232332"/>
              <a:gd name="connsiteY68" fmla="*/ 3276884 h 3701000"/>
              <a:gd name="connsiteX69" fmla="*/ 1326930 w 4232332"/>
              <a:gd name="connsiteY69" fmla="*/ 3239461 h 3701000"/>
              <a:gd name="connsiteX70" fmla="*/ 1295744 w 4232332"/>
              <a:gd name="connsiteY70" fmla="*/ 3203599 h 3701000"/>
              <a:gd name="connsiteX71" fmla="*/ 1259881 w 4232332"/>
              <a:gd name="connsiteY71" fmla="*/ 3172413 h 3701000"/>
              <a:gd name="connsiteX72" fmla="*/ 1225577 w 4232332"/>
              <a:gd name="connsiteY72" fmla="*/ 3144346 h 3701000"/>
              <a:gd name="connsiteX73" fmla="*/ 1186596 w 4232332"/>
              <a:gd name="connsiteY73" fmla="*/ 3122518 h 3701000"/>
              <a:gd name="connsiteX74" fmla="*/ 1144496 w 4232332"/>
              <a:gd name="connsiteY74" fmla="*/ 3103806 h 3701000"/>
              <a:gd name="connsiteX75" fmla="*/ 1099278 w 4232332"/>
              <a:gd name="connsiteY75" fmla="*/ 3088214 h 3701000"/>
              <a:gd name="connsiteX76" fmla="*/ 1052499 w 4232332"/>
              <a:gd name="connsiteY76" fmla="*/ 3074180 h 3701000"/>
              <a:gd name="connsiteX77" fmla="*/ 1005723 w 4232332"/>
              <a:gd name="connsiteY77" fmla="*/ 3061706 h 3701000"/>
              <a:gd name="connsiteX78" fmla="*/ 957386 w 4232332"/>
              <a:gd name="connsiteY78" fmla="*/ 3049231 h 3701000"/>
              <a:gd name="connsiteX79" fmla="*/ 912167 w 4232332"/>
              <a:gd name="connsiteY79" fmla="*/ 3035198 h 3701000"/>
              <a:gd name="connsiteX80" fmla="*/ 866948 w 4232332"/>
              <a:gd name="connsiteY80" fmla="*/ 3019606 h 3701000"/>
              <a:gd name="connsiteX81" fmla="*/ 824850 w 4232332"/>
              <a:gd name="connsiteY81" fmla="*/ 3000894 h 3701000"/>
              <a:gd name="connsiteX82" fmla="*/ 787426 w 4232332"/>
              <a:gd name="connsiteY82" fmla="*/ 2977505 h 3701000"/>
              <a:gd name="connsiteX83" fmla="*/ 753122 w 4232332"/>
              <a:gd name="connsiteY83" fmla="*/ 2949439 h 3701000"/>
              <a:gd name="connsiteX84" fmla="*/ 725057 w 4232332"/>
              <a:gd name="connsiteY84" fmla="*/ 2915136 h 3701000"/>
              <a:gd name="connsiteX85" fmla="*/ 701668 w 4232332"/>
              <a:gd name="connsiteY85" fmla="*/ 2877713 h 3701000"/>
              <a:gd name="connsiteX86" fmla="*/ 682956 w 4232332"/>
              <a:gd name="connsiteY86" fmla="*/ 2835613 h 3701000"/>
              <a:gd name="connsiteX87" fmla="*/ 667364 w 4232332"/>
              <a:gd name="connsiteY87" fmla="*/ 2790396 h 3701000"/>
              <a:gd name="connsiteX88" fmla="*/ 653331 w 4232332"/>
              <a:gd name="connsiteY88" fmla="*/ 2745177 h 3701000"/>
              <a:gd name="connsiteX89" fmla="*/ 640857 w 4232332"/>
              <a:gd name="connsiteY89" fmla="*/ 2696840 h 3701000"/>
              <a:gd name="connsiteX90" fmla="*/ 628382 w 4232332"/>
              <a:gd name="connsiteY90" fmla="*/ 2650063 h 3701000"/>
              <a:gd name="connsiteX91" fmla="*/ 614349 w 4232332"/>
              <a:gd name="connsiteY91" fmla="*/ 2603285 h 3701000"/>
              <a:gd name="connsiteX92" fmla="*/ 598756 w 4232332"/>
              <a:gd name="connsiteY92" fmla="*/ 2558065 h 3701000"/>
              <a:gd name="connsiteX93" fmla="*/ 580044 w 4232332"/>
              <a:gd name="connsiteY93" fmla="*/ 2515965 h 3701000"/>
              <a:gd name="connsiteX94" fmla="*/ 558214 w 4232332"/>
              <a:gd name="connsiteY94" fmla="*/ 2476984 h 3701000"/>
              <a:gd name="connsiteX95" fmla="*/ 530150 w 4232332"/>
              <a:gd name="connsiteY95" fmla="*/ 2442681 h 3701000"/>
              <a:gd name="connsiteX96" fmla="*/ 498963 w 4232332"/>
              <a:gd name="connsiteY96" fmla="*/ 2406817 h 3701000"/>
              <a:gd name="connsiteX97" fmla="*/ 463101 w 4232332"/>
              <a:gd name="connsiteY97" fmla="*/ 2375633 h 3701000"/>
              <a:gd name="connsiteX98" fmla="*/ 424118 w 4232332"/>
              <a:gd name="connsiteY98" fmla="*/ 2346007 h 3701000"/>
              <a:gd name="connsiteX99" fmla="*/ 385138 w 4232332"/>
              <a:gd name="connsiteY99" fmla="*/ 2316382 h 3701000"/>
              <a:gd name="connsiteX100" fmla="*/ 346157 w 4232332"/>
              <a:gd name="connsiteY100" fmla="*/ 2286756 h 3701000"/>
              <a:gd name="connsiteX101" fmla="*/ 308733 w 4232332"/>
              <a:gd name="connsiteY101" fmla="*/ 2257129 h 3701000"/>
              <a:gd name="connsiteX102" fmla="*/ 272871 w 4232332"/>
              <a:gd name="connsiteY102" fmla="*/ 2224386 h 3701000"/>
              <a:gd name="connsiteX103" fmla="*/ 241686 w 4232332"/>
              <a:gd name="connsiteY103" fmla="*/ 2191641 h 3701000"/>
              <a:gd name="connsiteX104" fmla="*/ 215179 w 4232332"/>
              <a:gd name="connsiteY104" fmla="*/ 2154219 h 3701000"/>
              <a:gd name="connsiteX105" fmla="*/ 194909 w 4232332"/>
              <a:gd name="connsiteY105" fmla="*/ 2115238 h 3701000"/>
              <a:gd name="connsiteX106" fmla="*/ 180876 w 4232332"/>
              <a:gd name="connsiteY106" fmla="*/ 2068461 h 3701000"/>
              <a:gd name="connsiteX107" fmla="*/ 174638 w 4232332"/>
              <a:gd name="connsiteY107" fmla="*/ 2020123 h 3701000"/>
              <a:gd name="connsiteX108" fmla="*/ 173078 w 4232332"/>
              <a:gd name="connsiteY108" fmla="*/ 1970225 h 3701000"/>
              <a:gd name="connsiteX109" fmla="*/ 177756 w 4232332"/>
              <a:gd name="connsiteY109" fmla="*/ 1917211 h 3701000"/>
              <a:gd name="connsiteX110" fmla="*/ 183993 w 4232332"/>
              <a:gd name="connsiteY110" fmla="*/ 1864197 h 3701000"/>
              <a:gd name="connsiteX111" fmla="*/ 191789 w 4232332"/>
              <a:gd name="connsiteY111" fmla="*/ 1811182 h 3701000"/>
              <a:gd name="connsiteX112" fmla="*/ 198027 w 4232332"/>
              <a:gd name="connsiteY112" fmla="*/ 1758167 h 3701000"/>
              <a:gd name="connsiteX113" fmla="*/ 201146 w 4232332"/>
              <a:gd name="connsiteY113" fmla="*/ 1705153 h 3701000"/>
              <a:gd name="connsiteX114" fmla="*/ 201146 w 4232332"/>
              <a:gd name="connsiteY114" fmla="*/ 1653697 h 3701000"/>
              <a:gd name="connsiteX115" fmla="*/ 194909 w 4232332"/>
              <a:gd name="connsiteY115" fmla="*/ 1605362 h 3701000"/>
              <a:gd name="connsiteX116" fmla="*/ 182434 w 4232332"/>
              <a:gd name="connsiteY116" fmla="*/ 1557024 h 3701000"/>
              <a:gd name="connsiteX117" fmla="*/ 163723 w 4232332"/>
              <a:gd name="connsiteY117" fmla="*/ 1511804 h 3701000"/>
              <a:gd name="connsiteX118" fmla="*/ 140335 w 4232332"/>
              <a:gd name="connsiteY118" fmla="*/ 1465027 h 3701000"/>
              <a:gd name="connsiteX119" fmla="*/ 113826 w 4232332"/>
              <a:gd name="connsiteY119" fmla="*/ 1418251 h 3701000"/>
              <a:gd name="connsiteX120" fmla="*/ 85761 w 4232332"/>
              <a:gd name="connsiteY120" fmla="*/ 1371472 h 3701000"/>
              <a:gd name="connsiteX121" fmla="*/ 59253 w 4232332"/>
              <a:gd name="connsiteY121" fmla="*/ 1326252 h 3701000"/>
              <a:gd name="connsiteX122" fmla="*/ 35863 w 4232332"/>
              <a:gd name="connsiteY122" fmla="*/ 1277917 h 3701000"/>
              <a:gd name="connsiteX123" fmla="*/ 17153 w 4232332"/>
              <a:gd name="connsiteY123" fmla="*/ 1231139 h 3701000"/>
              <a:gd name="connsiteX124" fmla="*/ 4679 w 4232332"/>
              <a:gd name="connsiteY124" fmla="*/ 1182801 h 3701000"/>
              <a:gd name="connsiteX125" fmla="*/ 0 w 4232332"/>
              <a:gd name="connsiteY125" fmla="*/ 1132905 h 3701000"/>
              <a:gd name="connsiteX126" fmla="*/ 4679 w 4232332"/>
              <a:gd name="connsiteY126" fmla="*/ 1083010 h 3701000"/>
              <a:gd name="connsiteX127" fmla="*/ 17153 w 4232332"/>
              <a:gd name="connsiteY127" fmla="*/ 1034673 h 3701000"/>
              <a:gd name="connsiteX128" fmla="*/ 35863 w 4232332"/>
              <a:gd name="connsiteY128" fmla="*/ 987895 h 3701000"/>
              <a:gd name="connsiteX129" fmla="*/ 59253 w 4232332"/>
              <a:gd name="connsiteY129" fmla="*/ 939559 h 3701000"/>
              <a:gd name="connsiteX130" fmla="*/ 85761 w 4232332"/>
              <a:gd name="connsiteY130" fmla="*/ 894339 h 3701000"/>
              <a:gd name="connsiteX131" fmla="*/ 113826 w 4232332"/>
              <a:gd name="connsiteY131" fmla="*/ 847563 h 3701000"/>
              <a:gd name="connsiteX132" fmla="*/ 140335 w 4232332"/>
              <a:gd name="connsiteY132" fmla="*/ 800784 h 3701000"/>
              <a:gd name="connsiteX133" fmla="*/ 163723 w 4232332"/>
              <a:gd name="connsiteY133" fmla="*/ 754007 h 3701000"/>
              <a:gd name="connsiteX134" fmla="*/ 182434 w 4232332"/>
              <a:gd name="connsiteY134" fmla="*/ 708787 h 3701000"/>
              <a:gd name="connsiteX135" fmla="*/ 194909 w 4232332"/>
              <a:gd name="connsiteY135" fmla="*/ 660451 h 3701000"/>
              <a:gd name="connsiteX136" fmla="*/ 201146 w 4232332"/>
              <a:gd name="connsiteY136" fmla="*/ 612115 h 3701000"/>
              <a:gd name="connsiteX137" fmla="*/ 201146 w 4232332"/>
              <a:gd name="connsiteY137" fmla="*/ 560659 h 3701000"/>
              <a:gd name="connsiteX138" fmla="*/ 198027 w 4232332"/>
              <a:gd name="connsiteY138" fmla="*/ 507644 h 3701000"/>
              <a:gd name="connsiteX139" fmla="*/ 191789 w 4232332"/>
              <a:gd name="connsiteY139" fmla="*/ 454630 h 3701000"/>
              <a:gd name="connsiteX140" fmla="*/ 183993 w 4232332"/>
              <a:gd name="connsiteY140" fmla="*/ 401614 h 3701000"/>
              <a:gd name="connsiteX141" fmla="*/ 177756 w 4232332"/>
              <a:gd name="connsiteY141" fmla="*/ 348600 h 3701000"/>
              <a:gd name="connsiteX142" fmla="*/ 173078 w 4232332"/>
              <a:gd name="connsiteY142" fmla="*/ 295586 h 3701000"/>
              <a:gd name="connsiteX143" fmla="*/ 174638 w 4232332"/>
              <a:gd name="connsiteY143" fmla="*/ 245689 h 3701000"/>
              <a:gd name="connsiteX144" fmla="*/ 180876 w 4232332"/>
              <a:gd name="connsiteY144" fmla="*/ 197353 h 3701000"/>
              <a:gd name="connsiteX145" fmla="*/ 194909 w 4232332"/>
              <a:gd name="connsiteY145" fmla="*/ 150574 h 3701000"/>
              <a:gd name="connsiteX146" fmla="*/ 215179 w 4232332"/>
              <a:gd name="connsiteY146" fmla="*/ 111594 h 3701000"/>
              <a:gd name="connsiteX147" fmla="*/ 241686 w 4232332"/>
              <a:gd name="connsiteY147" fmla="*/ 74171 h 3701000"/>
              <a:gd name="connsiteX148" fmla="*/ 272871 w 4232332"/>
              <a:gd name="connsiteY148" fmla="*/ 41427 h 3701000"/>
              <a:gd name="connsiteX149" fmla="*/ 308733 w 4232332"/>
              <a:gd name="connsiteY149" fmla="*/ 8683 h 370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232332" h="3701000">
                <a:moveTo>
                  <a:pt x="319701" y="0"/>
                </a:moveTo>
                <a:lnTo>
                  <a:pt x="4232332" y="0"/>
                </a:lnTo>
                <a:lnTo>
                  <a:pt x="4232332" y="3034486"/>
                </a:lnTo>
                <a:lnTo>
                  <a:pt x="4230268" y="3035198"/>
                </a:lnTo>
                <a:lnTo>
                  <a:pt x="4185051" y="3049231"/>
                </a:lnTo>
                <a:lnTo>
                  <a:pt x="4136714" y="3061706"/>
                </a:lnTo>
                <a:lnTo>
                  <a:pt x="4089935" y="3074180"/>
                </a:lnTo>
                <a:lnTo>
                  <a:pt x="4043158" y="3088214"/>
                </a:lnTo>
                <a:lnTo>
                  <a:pt x="3997940" y="3103806"/>
                </a:lnTo>
                <a:lnTo>
                  <a:pt x="3955840" y="3122518"/>
                </a:lnTo>
                <a:lnTo>
                  <a:pt x="3916860" y="3144346"/>
                </a:lnTo>
                <a:lnTo>
                  <a:pt x="3882555" y="3172413"/>
                </a:lnTo>
                <a:lnTo>
                  <a:pt x="3846692" y="3203599"/>
                </a:lnTo>
                <a:lnTo>
                  <a:pt x="3815506" y="3239461"/>
                </a:lnTo>
                <a:lnTo>
                  <a:pt x="3785881" y="3276884"/>
                </a:lnTo>
                <a:lnTo>
                  <a:pt x="3756254" y="3315864"/>
                </a:lnTo>
                <a:lnTo>
                  <a:pt x="3726629" y="3354846"/>
                </a:lnTo>
                <a:lnTo>
                  <a:pt x="3697003" y="3392268"/>
                </a:lnTo>
                <a:lnTo>
                  <a:pt x="3664258" y="3428131"/>
                </a:lnTo>
                <a:lnTo>
                  <a:pt x="3631513" y="3459315"/>
                </a:lnTo>
                <a:lnTo>
                  <a:pt x="3594093" y="3485823"/>
                </a:lnTo>
                <a:lnTo>
                  <a:pt x="3555111" y="3506094"/>
                </a:lnTo>
                <a:lnTo>
                  <a:pt x="3508332" y="3520128"/>
                </a:lnTo>
                <a:lnTo>
                  <a:pt x="3459994" y="3526365"/>
                </a:lnTo>
                <a:lnTo>
                  <a:pt x="3410100" y="3527923"/>
                </a:lnTo>
                <a:lnTo>
                  <a:pt x="3357084" y="3523245"/>
                </a:lnTo>
                <a:lnTo>
                  <a:pt x="3304070" y="3517009"/>
                </a:lnTo>
                <a:lnTo>
                  <a:pt x="3251054" y="3509211"/>
                </a:lnTo>
                <a:lnTo>
                  <a:pt x="3198040" y="3502976"/>
                </a:lnTo>
                <a:lnTo>
                  <a:pt x="3145024" y="3499857"/>
                </a:lnTo>
                <a:lnTo>
                  <a:pt x="3093569" y="3499857"/>
                </a:lnTo>
                <a:lnTo>
                  <a:pt x="3045233" y="3506094"/>
                </a:lnTo>
                <a:lnTo>
                  <a:pt x="2995337" y="3518569"/>
                </a:lnTo>
                <a:lnTo>
                  <a:pt x="2950118" y="3537278"/>
                </a:lnTo>
                <a:lnTo>
                  <a:pt x="2903340" y="3562227"/>
                </a:lnTo>
                <a:lnTo>
                  <a:pt x="2856564" y="3587176"/>
                </a:lnTo>
                <a:lnTo>
                  <a:pt x="2809785" y="3615241"/>
                </a:lnTo>
                <a:lnTo>
                  <a:pt x="2764565" y="3641749"/>
                </a:lnTo>
                <a:lnTo>
                  <a:pt x="2716230" y="3665138"/>
                </a:lnTo>
                <a:lnTo>
                  <a:pt x="2669451" y="3683850"/>
                </a:lnTo>
                <a:lnTo>
                  <a:pt x="2621114" y="3696324"/>
                </a:lnTo>
                <a:lnTo>
                  <a:pt x="2571219" y="3701000"/>
                </a:lnTo>
                <a:lnTo>
                  <a:pt x="2521322" y="3696324"/>
                </a:lnTo>
                <a:lnTo>
                  <a:pt x="2472985" y="3683850"/>
                </a:lnTo>
                <a:lnTo>
                  <a:pt x="2426209" y="3665138"/>
                </a:lnTo>
                <a:lnTo>
                  <a:pt x="2377871" y="3641749"/>
                </a:lnTo>
                <a:lnTo>
                  <a:pt x="2332651" y="3615241"/>
                </a:lnTo>
                <a:lnTo>
                  <a:pt x="2285874" y="3587176"/>
                </a:lnTo>
                <a:lnTo>
                  <a:pt x="2239096" y="3562227"/>
                </a:lnTo>
                <a:lnTo>
                  <a:pt x="2192319" y="3537278"/>
                </a:lnTo>
                <a:lnTo>
                  <a:pt x="2145542" y="3518569"/>
                </a:lnTo>
                <a:lnTo>
                  <a:pt x="2097204" y="3506094"/>
                </a:lnTo>
                <a:lnTo>
                  <a:pt x="2048867" y="3499857"/>
                </a:lnTo>
                <a:lnTo>
                  <a:pt x="1997410" y="3499857"/>
                </a:lnTo>
                <a:lnTo>
                  <a:pt x="1944396" y="3502976"/>
                </a:lnTo>
                <a:lnTo>
                  <a:pt x="1891382" y="3509211"/>
                </a:lnTo>
                <a:lnTo>
                  <a:pt x="1838366" y="3517009"/>
                </a:lnTo>
                <a:lnTo>
                  <a:pt x="1785350" y="3523245"/>
                </a:lnTo>
                <a:lnTo>
                  <a:pt x="1732336" y="3527923"/>
                </a:lnTo>
                <a:lnTo>
                  <a:pt x="1682442" y="3526365"/>
                </a:lnTo>
                <a:lnTo>
                  <a:pt x="1634105" y="3520128"/>
                </a:lnTo>
                <a:lnTo>
                  <a:pt x="1587326" y="3506094"/>
                </a:lnTo>
                <a:lnTo>
                  <a:pt x="1548345" y="3485823"/>
                </a:lnTo>
                <a:lnTo>
                  <a:pt x="1510922" y="3459315"/>
                </a:lnTo>
                <a:lnTo>
                  <a:pt x="1478179" y="3428131"/>
                </a:lnTo>
                <a:lnTo>
                  <a:pt x="1445433" y="3392268"/>
                </a:lnTo>
                <a:lnTo>
                  <a:pt x="1415807" y="3354846"/>
                </a:lnTo>
                <a:lnTo>
                  <a:pt x="1386182" y="3315864"/>
                </a:lnTo>
                <a:lnTo>
                  <a:pt x="1356556" y="3276884"/>
                </a:lnTo>
                <a:lnTo>
                  <a:pt x="1326930" y="3239461"/>
                </a:lnTo>
                <a:lnTo>
                  <a:pt x="1295744" y="3203599"/>
                </a:lnTo>
                <a:lnTo>
                  <a:pt x="1259881" y="3172413"/>
                </a:lnTo>
                <a:lnTo>
                  <a:pt x="1225577" y="3144346"/>
                </a:lnTo>
                <a:lnTo>
                  <a:pt x="1186596" y="3122518"/>
                </a:lnTo>
                <a:lnTo>
                  <a:pt x="1144496" y="3103806"/>
                </a:lnTo>
                <a:lnTo>
                  <a:pt x="1099278" y="3088214"/>
                </a:lnTo>
                <a:lnTo>
                  <a:pt x="1052499" y="3074180"/>
                </a:lnTo>
                <a:lnTo>
                  <a:pt x="1005723" y="3061706"/>
                </a:lnTo>
                <a:lnTo>
                  <a:pt x="957386" y="3049231"/>
                </a:lnTo>
                <a:lnTo>
                  <a:pt x="912167" y="3035198"/>
                </a:lnTo>
                <a:lnTo>
                  <a:pt x="866948" y="3019606"/>
                </a:lnTo>
                <a:lnTo>
                  <a:pt x="824850" y="3000894"/>
                </a:lnTo>
                <a:lnTo>
                  <a:pt x="787426" y="2977505"/>
                </a:lnTo>
                <a:lnTo>
                  <a:pt x="753122" y="2949439"/>
                </a:lnTo>
                <a:lnTo>
                  <a:pt x="725057" y="2915136"/>
                </a:lnTo>
                <a:lnTo>
                  <a:pt x="701668" y="2877713"/>
                </a:lnTo>
                <a:lnTo>
                  <a:pt x="682956" y="2835613"/>
                </a:lnTo>
                <a:lnTo>
                  <a:pt x="667364" y="2790396"/>
                </a:lnTo>
                <a:lnTo>
                  <a:pt x="653331" y="2745177"/>
                </a:lnTo>
                <a:lnTo>
                  <a:pt x="640857" y="2696840"/>
                </a:lnTo>
                <a:lnTo>
                  <a:pt x="628382" y="2650063"/>
                </a:lnTo>
                <a:lnTo>
                  <a:pt x="614349" y="2603285"/>
                </a:lnTo>
                <a:lnTo>
                  <a:pt x="598756" y="2558065"/>
                </a:lnTo>
                <a:lnTo>
                  <a:pt x="580044" y="2515965"/>
                </a:lnTo>
                <a:lnTo>
                  <a:pt x="558214" y="2476984"/>
                </a:lnTo>
                <a:lnTo>
                  <a:pt x="530150" y="2442681"/>
                </a:lnTo>
                <a:lnTo>
                  <a:pt x="498963" y="2406817"/>
                </a:lnTo>
                <a:lnTo>
                  <a:pt x="463101" y="2375633"/>
                </a:lnTo>
                <a:lnTo>
                  <a:pt x="424118" y="2346007"/>
                </a:lnTo>
                <a:lnTo>
                  <a:pt x="385138" y="2316382"/>
                </a:lnTo>
                <a:lnTo>
                  <a:pt x="346157" y="2286756"/>
                </a:lnTo>
                <a:lnTo>
                  <a:pt x="308733" y="2257129"/>
                </a:lnTo>
                <a:lnTo>
                  <a:pt x="272871" y="2224386"/>
                </a:lnTo>
                <a:lnTo>
                  <a:pt x="241686" y="2191641"/>
                </a:lnTo>
                <a:lnTo>
                  <a:pt x="215179" y="2154219"/>
                </a:lnTo>
                <a:lnTo>
                  <a:pt x="194909" y="2115238"/>
                </a:lnTo>
                <a:lnTo>
                  <a:pt x="180876" y="2068461"/>
                </a:lnTo>
                <a:lnTo>
                  <a:pt x="174638" y="2020123"/>
                </a:lnTo>
                <a:lnTo>
                  <a:pt x="173078" y="1970225"/>
                </a:lnTo>
                <a:lnTo>
                  <a:pt x="177756" y="1917211"/>
                </a:lnTo>
                <a:lnTo>
                  <a:pt x="183993" y="1864197"/>
                </a:lnTo>
                <a:lnTo>
                  <a:pt x="191789" y="1811182"/>
                </a:lnTo>
                <a:lnTo>
                  <a:pt x="198027" y="1758167"/>
                </a:lnTo>
                <a:lnTo>
                  <a:pt x="201146" y="1705153"/>
                </a:lnTo>
                <a:lnTo>
                  <a:pt x="201146" y="1653697"/>
                </a:lnTo>
                <a:lnTo>
                  <a:pt x="194909" y="1605362"/>
                </a:lnTo>
                <a:lnTo>
                  <a:pt x="182434" y="1557024"/>
                </a:lnTo>
                <a:lnTo>
                  <a:pt x="163723" y="1511804"/>
                </a:lnTo>
                <a:lnTo>
                  <a:pt x="140335" y="1465027"/>
                </a:lnTo>
                <a:lnTo>
                  <a:pt x="113826" y="1418251"/>
                </a:lnTo>
                <a:lnTo>
                  <a:pt x="85761" y="1371472"/>
                </a:lnTo>
                <a:lnTo>
                  <a:pt x="59253" y="1326252"/>
                </a:lnTo>
                <a:lnTo>
                  <a:pt x="35863" y="1277917"/>
                </a:lnTo>
                <a:lnTo>
                  <a:pt x="17153" y="1231139"/>
                </a:lnTo>
                <a:lnTo>
                  <a:pt x="4679" y="1182801"/>
                </a:lnTo>
                <a:lnTo>
                  <a:pt x="0" y="1132905"/>
                </a:lnTo>
                <a:lnTo>
                  <a:pt x="4679" y="1083010"/>
                </a:lnTo>
                <a:lnTo>
                  <a:pt x="17153" y="1034673"/>
                </a:lnTo>
                <a:lnTo>
                  <a:pt x="35863" y="987895"/>
                </a:lnTo>
                <a:lnTo>
                  <a:pt x="59253" y="939559"/>
                </a:lnTo>
                <a:lnTo>
                  <a:pt x="85761" y="894339"/>
                </a:lnTo>
                <a:lnTo>
                  <a:pt x="113826" y="847563"/>
                </a:lnTo>
                <a:lnTo>
                  <a:pt x="140335" y="800784"/>
                </a:lnTo>
                <a:lnTo>
                  <a:pt x="163723" y="754007"/>
                </a:lnTo>
                <a:lnTo>
                  <a:pt x="182434" y="708787"/>
                </a:lnTo>
                <a:lnTo>
                  <a:pt x="194909" y="660451"/>
                </a:lnTo>
                <a:lnTo>
                  <a:pt x="201146" y="612115"/>
                </a:lnTo>
                <a:lnTo>
                  <a:pt x="201146" y="560659"/>
                </a:lnTo>
                <a:lnTo>
                  <a:pt x="198027" y="507644"/>
                </a:lnTo>
                <a:lnTo>
                  <a:pt x="191789" y="454630"/>
                </a:lnTo>
                <a:lnTo>
                  <a:pt x="183993" y="401614"/>
                </a:lnTo>
                <a:lnTo>
                  <a:pt x="177756" y="348600"/>
                </a:lnTo>
                <a:lnTo>
                  <a:pt x="173078" y="295586"/>
                </a:lnTo>
                <a:lnTo>
                  <a:pt x="174638" y="245689"/>
                </a:lnTo>
                <a:lnTo>
                  <a:pt x="180876" y="197353"/>
                </a:lnTo>
                <a:lnTo>
                  <a:pt x="194909" y="150574"/>
                </a:lnTo>
                <a:lnTo>
                  <a:pt x="215179" y="111594"/>
                </a:lnTo>
                <a:lnTo>
                  <a:pt x="241686" y="74171"/>
                </a:lnTo>
                <a:lnTo>
                  <a:pt x="272871" y="41427"/>
                </a:lnTo>
                <a:lnTo>
                  <a:pt x="308733" y="868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30" name="Freeform: Shape 29">
            <a:extLst>
              <a:ext uri="{FF2B5EF4-FFF2-40B4-BE49-F238E27FC236}">
                <a16:creationId xmlns:a16="http://schemas.microsoft.com/office/drawing/2014/main" id="{C336FE1A-0BAD-4B17-A0E2-47F328026E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5116" y="0"/>
            <a:ext cx="4116885" cy="3585722"/>
          </a:xfrm>
          <a:custGeom>
            <a:avLst/>
            <a:gdLst>
              <a:gd name="connsiteX0" fmla="*/ 371204 w 4116885"/>
              <a:gd name="connsiteY0" fmla="*/ 0 h 3585722"/>
              <a:gd name="connsiteX1" fmla="*/ 4116885 w 4116885"/>
              <a:gd name="connsiteY1" fmla="*/ 0 h 3585722"/>
              <a:gd name="connsiteX2" fmla="*/ 4116885 w 4116885"/>
              <a:gd name="connsiteY2" fmla="*/ 2920084 h 3585722"/>
              <a:gd name="connsiteX3" fmla="*/ 4083518 w 4116885"/>
              <a:gd name="connsiteY3" fmla="*/ 2934914 h 3585722"/>
              <a:gd name="connsiteX4" fmla="*/ 4040331 w 4116885"/>
              <a:gd name="connsiteY4" fmla="*/ 2949806 h 3585722"/>
              <a:gd name="connsiteX5" fmla="*/ 3997143 w 4116885"/>
              <a:gd name="connsiteY5" fmla="*/ 2963209 h 3585722"/>
              <a:gd name="connsiteX6" fmla="*/ 3950976 w 4116885"/>
              <a:gd name="connsiteY6" fmla="*/ 2975125 h 3585722"/>
              <a:gd name="connsiteX7" fmla="*/ 3906298 w 4116885"/>
              <a:gd name="connsiteY7" fmla="*/ 2987039 h 3585722"/>
              <a:gd name="connsiteX8" fmla="*/ 3861622 w 4116885"/>
              <a:gd name="connsiteY8" fmla="*/ 3000442 h 3585722"/>
              <a:gd name="connsiteX9" fmla="*/ 3818433 w 4116885"/>
              <a:gd name="connsiteY9" fmla="*/ 3015336 h 3585722"/>
              <a:gd name="connsiteX10" fmla="*/ 3778225 w 4116885"/>
              <a:gd name="connsiteY10" fmla="*/ 3033207 h 3585722"/>
              <a:gd name="connsiteX11" fmla="*/ 3740994 w 4116885"/>
              <a:gd name="connsiteY11" fmla="*/ 3054056 h 3585722"/>
              <a:gd name="connsiteX12" fmla="*/ 3708230 w 4116885"/>
              <a:gd name="connsiteY12" fmla="*/ 3080861 h 3585722"/>
              <a:gd name="connsiteX13" fmla="*/ 3673977 w 4116885"/>
              <a:gd name="connsiteY13" fmla="*/ 3110649 h 3585722"/>
              <a:gd name="connsiteX14" fmla="*/ 3644190 w 4116885"/>
              <a:gd name="connsiteY14" fmla="*/ 3144902 h 3585722"/>
              <a:gd name="connsiteX15" fmla="*/ 3615895 w 4116885"/>
              <a:gd name="connsiteY15" fmla="*/ 3180643 h 3585722"/>
              <a:gd name="connsiteX16" fmla="*/ 3587600 w 4116885"/>
              <a:gd name="connsiteY16" fmla="*/ 3217874 h 3585722"/>
              <a:gd name="connsiteX17" fmla="*/ 3559305 w 4116885"/>
              <a:gd name="connsiteY17" fmla="*/ 3255107 h 3585722"/>
              <a:gd name="connsiteX18" fmla="*/ 3531009 w 4116885"/>
              <a:gd name="connsiteY18" fmla="*/ 3290849 h 3585722"/>
              <a:gd name="connsiteX19" fmla="*/ 3499734 w 4116885"/>
              <a:gd name="connsiteY19" fmla="*/ 3325101 h 3585722"/>
              <a:gd name="connsiteX20" fmla="*/ 3468459 w 4116885"/>
              <a:gd name="connsiteY20" fmla="*/ 3354887 h 3585722"/>
              <a:gd name="connsiteX21" fmla="*/ 3432719 w 4116885"/>
              <a:gd name="connsiteY21" fmla="*/ 3380204 h 3585722"/>
              <a:gd name="connsiteX22" fmla="*/ 3395487 w 4116885"/>
              <a:gd name="connsiteY22" fmla="*/ 3399565 h 3585722"/>
              <a:gd name="connsiteX23" fmla="*/ 3350809 w 4116885"/>
              <a:gd name="connsiteY23" fmla="*/ 3412968 h 3585722"/>
              <a:gd name="connsiteX24" fmla="*/ 3304642 w 4116885"/>
              <a:gd name="connsiteY24" fmla="*/ 3418925 h 3585722"/>
              <a:gd name="connsiteX25" fmla="*/ 3256988 w 4116885"/>
              <a:gd name="connsiteY25" fmla="*/ 3420415 h 3585722"/>
              <a:gd name="connsiteX26" fmla="*/ 3206353 w 4116885"/>
              <a:gd name="connsiteY26" fmla="*/ 3415946 h 3585722"/>
              <a:gd name="connsiteX27" fmla="*/ 3155719 w 4116885"/>
              <a:gd name="connsiteY27" fmla="*/ 3409991 h 3585722"/>
              <a:gd name="connsiteX28" fmla="*/ 3105083 w 4116885"/>
              <a:gd name="connsiteY28" fmla="*/ 3402543 h 3585722"/>
              <a:gd name="connsiteX29" fmla="*/ 3054450 w 4116885"/>
              <a:gd name="connsiteY29" fmla="*/ 3396587 h 3585722"/>
              <a:gd name="connsiteX30" fmla="*/ 3003814 w 4116885"/>
              <a:gd name="connsiteY30" fmla="*/ 3393607 h 3585722"/>
              <a:gd name="connsiteX31" fmla="*/ 2954669 w 4116885"/>
              <a:gd name="connsiteY31" fmla="*/ 3393607 h 3585722"/>
              <a:gd name="connsiteX32" fmla="*/ 2908503 w 4116885"/>
              <a:gd name="connsiteY32" fmla="*/ 3399565 h 3585722"/>
              <a:gd name="connsiteX33" fmla="*/ 2860847 w 4116885"/>
              <a:gd name="connsiteY33" fmla="*/ 3411479 h 3585722"/>
              <a:gd name="connsiteX34" fmla="*/ 2817659 w 4116885"/>
              <a:gd name="connsiteY34" fmla="*/ 3429350 h 3585722"/>
              <a:gd name="connsiteX35" fmla="*/ 2772981 w 4116885"/>
              <a:gd name="connsiteY35" fmla="*/ 3453178 h 3585722"/>
              <a:gd name="connsiteX36" fmla="*/ 2728305 w 4116885"/>
              <a:gd name="connsiteY36" fmla="*/ 3477008 h 3585722"/>
              <a:gd name="connsiteX37" fmla="*/ 2683627 w 4116885"/>
              <a:gd name="connsiteY37" fmla="*/ 3503814 h 3585722"/>
              <a:gd name="connsiteX38" fmla="*/ 2640437 w 4116885"/>
              <a:gd name="connsiteY38" fmla="*/ 3529131 h 3585722"/>
              <a:gd name="connsiteX39" fmla="*/ 2594272 w 4116885"/>
              <a:gd name="connsiteY39" fmla="*/ 3551469 h 3585722"/>
              <a:gd name="connsiteX40" fmla="*/ 2549594 w 4116885"/>
              <a:gd name="connsiteY40" fmla="*/ 3569341 h 3585722"/>
              <a:gd name="connsiteX41" fmla="*/ 2503426 w 4116885"/>
              <a:gd name="connsiteY41" fmla="*/ 3581255 h 3585722"/>
              <a:gd name="connsiteX42" fmla="*/ 2455772 w 4116885"/>
              <a:gd name="connsiteY42" fmla="*/ 3585722 h 3585722"/>
              <a:gd name="connsiteX43" fmla="*/ 2408116 w 4116885"/>
              <a:gd name="connsiteY43" fmla="*/ 3581255 h 3585722"/>
              <a:gd name="connsiteX44" fmla="*/ 2361949 w 4116885"/>
              <a:gd name="connsiteY44" fmla="*/ 3569341 h 3585722"/>
              <a:gd name="connsiteX45" fmla="*/ 2317272 w 4116885"/>
              <a:gd name="connsiteY45" fmla="*/ 3551469 h 3585722"/>
              <a:gd name="connsiteX46" fmla="*/ 2271105 w 4116885"/>
              <a:gd name="connsiteY46" fmla="*/ 3529131 h 3585722"/>
              <a:gd name="connsiteX47" fmla="*/ 2227917 w 4116885"/>
              <a:gd name="connsiteY47" fmla="*/ 3503814 h 3585722"/>
              <a:gd name="connsiteX48" fmla="*/ 2183239 w 4116885"/>
              <a:gd name="connsiteY48" fmla="*/ 3477008 h 3585722"/>
              <a:gd name="connsiteX49" fmla="*/ 2138561 w 4116885"/>
              <a:gd name="connsiteY49" fmla="*/ 3453178 h 3585722"/>
              <a:gd name="connsiteX50" fmla="*/ 2093885 w 4116885"/>
              <a:gd name="connsiteY50" fmla="*/ 3429350 h 3585722"/>
              <a:gd name="connsiteX51" fmla="*/ 2049208 w 4116885"/>
              <a:gd name="connsiteY51" fmla="*/ 3411479 h 3585722"/>
              <a:gd name="connsiteX52" fmla="*/ 2003041 w 4116885"/>
              <a:gd name="connsiteY52" fmla="*/ 3399565 h 3585722"/>
              <a:gd name="connsiteX53" fmla="*/ 1956874 w 4116885"/>
              <a:gd name="connsiteY53" fmla="*/ 3393607 h 3585722"/>
              <a:gd name="connsiteX54" fmla="*/ 1907728 w 4116885"/>
              <a:gd name="connsiteY54" fmla="*/ 3393607 h 3585722"/>
              <a:gd name="connsiteX55" fmla="*/ 1857094 w 4116885"/>
              <a:gd name="connsiteY55" fmla="*/ 3396587 h 3585722"/>
              <a:gd name="connsiteX56" fmla="*/ 1806460 w 4116885"/>
              <a:gd name="connsiteY56" fmla="*/ 3402543 h 3585722"/>
              <a:gd name="connsiteX57" fmla="*/ 1755825 w 4116885"/>
              <a:gd name="connsiteY57" fmla="*/ 3409991 h 3585722"/>
              <a:gd name="connsiteX58" fmla="*/ 1705189 w 4116885"/>
              <a:gd name="connsiteY58" fmla="*/ 3415946 h 3585722"/>
              <a:gd name="connsiteX59" fmla="*/ 1654555 w 4116885"/>
              <a:gd name="connsiteY59" fmla="*/ 3420415 h 3585722"/>
              <a:gd name="connsiteX60" fmla="*/ 1606901 w 4116885"/>
              <a:gd name="connsiteY60" fmla="*/ 3418925 h 3585722"/>
              <a:gd name="connsiteX61" fmla="*/ 1560733 w 4116885"/>
              <a:gd name="connsiteY61" fmla="*/ 3412968 h 3585722"/>
              <a:gd name="connsiteX62" fmla="*/ 1516055 w 4116885"/>
              <a:gd name="connsiteY62" fmla="*/ 3399565 h 3585722"/>
              <a:gd name="connsiteX63" fmla="*/ 1478825 w 4116885"/>
              <a:gd name="connsiteY63" fmla="*/ 3380204 h 3585722"/>
              <a:gd name="connsiteX64" fmla="*/ 1443081 w 4116885"/>
              <a:gd name="connsiteY64" fmla="*/ 3354887 h 3585722"/>
              <a:gd name="connsiteX65" fmla="*/ 1411808 w 4116885"/>
              <a:gd name="connsiteY65" fmla="*/ 3325101 h 3585722"/>
              <a:gd name="connsiteX66" fmla="*/ 1380533 w 4116885"/>
              <a:gd name="connsiteY66" fmla="*/ 3290849 h 3585722"/>
              <a:gd name="connsiteX67" fmla="*/ 1352239 w 4116885"/>
              <a:gd name="connsiteY67" fmla="*/ 3255107 h 3585722"/>
              <a:gd name="connsiteX68" fmla="*/ 1323942 w 4116885"/>
              <a:gd name="connsiteY68" fmla="*/ 3217874 h 3585722"/>
              <a:gd name="connsiteX69" fmla="*/ 1295647 w 4116885"/>
              <a:gd name="connsiteY69" fmla="*/ 3180643 h 3585722"/>
              <a:gd name="connsiteX70" fmla="*/ 1267352 w 4116885"/>
              <a:gd name="connsiteY70" fmla="*/ 3144902 h 3585722"/>
              <a:gd name="connsiteX71" fmla="*/ 1237566 w 4116885"/>
              <a:gd name="connsiteY71" fmla="*/ 3110649 h 3585722"/>
              <a:gd name="connsiteX72" fmla="*/ 1203314 w 4116885"/>
              <a:gd name="connsiteY72" fmla="*/ 3080861 h 3585722"/>
              <a:gd name="connsiteX73" fmla="*/ 1170550 w 4116885"/>
              <a:gd name="connsiteY73" fmla="*/ 3054056 h 3585722"/>
              <a:gd name="connsiteX74" fmla="*/ 1133319 w 4116885"/>
              <a:gd name="connsiteY74" fmla="*/ 3033207 h 3585722"/>
              <a:gd name="connsiteX75" fmla="*/ 1093109 w 4116885"/>
              <a:gd name="connsiteY75" fmla="*/ 3015336 h 3585722"/>
              <a:gd name="connsiteX76" fmla="*/ 1049921 w 4116885"/>
              <a:gd name="connsiteY76" fmla="*/ 3000442 h 3585722"/>
              <a:gd name="connsiteX77" fmla="*/ 1005242 w 4116885"/>
              <a:gd name="connsiteY77" fmla="*/ 2987039 h 3585722"/>
              <a:gd name="connsiteX78" fmla="*/ 960566 w 4116885"/>
              <a:gd name="connsiteY78" fmla="*/ 2975125 h 3585722"/>
              <a:gd name="connsiteX79" fmla="*/ 914400 w 4116885"/>
              <a:gd name="connsiteY79" fmla="*/ 2963209 h 3585722"/>
              <a:gd name="connsiteX80" fmla="*/ 871211 w 4116885"/>
              <a:gd name="connsiteY80" fmla="*/ 2949806 h 3585722"/>
              <a:gd name="connsiteX81" fmla="*/ 828022 w 4116885"/>
              <a:gd name="connsiteY81" fmla="*/ 2934914 h 3585722"/>
              <a:gd name="connsiteX82" fmla="*/ 787813 w 4116885"/>
              <a:gd name="connsiteY82" fmla="*/ 2917043 h 3585722"/>
              <a:gd name="connsiteX83" fmla="*/ 752072 w 4116885"/>
              <a:gd name="connsiteY83" fmla="*/ 2894704 h 3585722"/>
              <a:gd name="connsiteX84" fmla="*/ 719306 w 4116885"/>
              <a:gd name="connsiteY84" fmla="*/ 2867898 h 3585722"/>
              <a:gd name="connsiteX85" fmla="*/ 692502 w 4116885"/>
              <a:gd name="connsiteY85" fmla="*/ 2835134 h 3585722"/>
              <a:gd name="connsiteX86" fmla="*/ 670163 w 4116885"/>
              <a:gd name="connsiteY86" fmla="*/ 2799391 h 3585722"/>
              <a:gd name="connsiteX87" fmla="*/ 652291 w 4116885"/>
              <a:gd name="connsiteY87" fmla="*/ 2759180 h 3585722"/>
              <a:gd name="connsiteX88" fmla="*/ 637399 w 4116885"/>
              <a:gd name="connsiteY88" fmla="*/ 2715993 h 3585722"/>
              <a:gd name="connsiteX89" fmla="*/ 623997 w 4116885"/>
              <a:gd name="connsiteY89" fmla="*/ 2672804 h 3585722"/>
              <a:gd name="connsiteX90" fmla="*/ 612083 w 4116885"/>
              <a:gd name="connsiteY90" fmla="*/ 2626638 h 3585722"/>
              <a:gd name="connsiteX91" fmla="*/ 600169 w 4116885"/>
              <a:gd name="connsiteY91" fmla="*/ 2581960 h 3585722"/>
              <a:gd name="connsiteX92" fmla="*/ 586764 w 4116885"/>
              <a:gd name="connsiteY92" fmla="*/ 2537281 h 3585722"/>
              <a:gd name="connsiteX93" fmla="*/ 571872 w 4116885"/>
              <a:gd name="connsiteY93" fmla="*/ 2494092 h 3585722"/>
              <a:gd name="connsiteX94" fmla="*/ 554000 w 4116885"/>
              <a:gd name="connsiteY94" fmla="*/ 2453882 h 3585722"/>
              <a:gd name="connsiteX95" fmla="*/ 533152 w 4116885"/>
              <a:gd name="connsiteY95" fmla="*/ 2416651 h 3585722"/>
              <a:gd name="connsiteX96" fmla="*/ 506346 w 4116885"/>
              <a:gd name="connsiteY96" fmla="*/ 2383887 h 3585722"/>
              <a:gd name="connsiteX97" fmla="*/ 476561 w 4116885"/>
              <a:gd name="connsiteY97" fmla="*/ 2349633 h 3585722"/>
              <a:gd name="connsiteX98" fmla="*/ 442308 w 4116885"/>
              <a:gd name="connsiteY98" fmla="*/ 2319849 h 3585722"/>
              <a:gd name="connsiteX99" fmla="*/ 405075 w 4116885"/>
              <a:gd name="connsiteY99" fmla="*/ 2291554 h 3585722"/>
              <a:gd name="connsiteX100" fmla="*/ 367844 w 4116885"/>
              <a:gd name="connsiteY100" fmla="*/ 2263257 h 3585722"/>
              <a:gd name="connsiteX101" fmla="*/ 330615 w 4116885"/>
              <a:gd name="connsiteY101" fmla="*/ 2234962 h 3585722"/>
              <a:gd name="connsiteX102" fmla="*/ 294872 w 4116885"/>
              <a:gd name="connsiteY102" fmla="*/ 2206664 h 3585722"/>
              <a:gd name="connsiteX103" fmla="*/ 260619 w 4116885"/>
              <a:gd name="connsiteY103" fmla="*/ 2175390 h 3585722"/>
              <a:gd name="connsiteX104" fmla="*/ 230835 w 4116885"/>
              <a:gd name="connsiteY104" fmla="*/ 2144116 h 3585722"/>
              <a:gd name="connsiteX105" fmla="*/ 205519 w 4116885"/>
              <a:gd name="connsiteY105" fmla="*/ 2108372 h 3585722"/>
              <a:gd name="connsiteX106" fmla="*/ 186158 w 4116885"/>
              <a:gd name="connsiteY106" fmla="*/ 2071141 h 3585722"/>
              <a:gd name="connsiteX107" fmla="*/ 172755 w 4116885"/>
              <a:gd name="connsiteY107" fmla="*/ 2026465 h 3585722"/>
              <a:gd name="connsiteX108" fmla="*/ 166797 w 4116885"/>
              <a:gd name="connsiteY108" fmla="*/ 1980297 h 3585722"/>
              <a:gd name="connsiteX109" fmla="*/ 165306 w 4116885"/>
              <a:gd name="connsiteY109" fmla="*/ 1932640 h 3585722"/>
              <a:gd name="connsiteX110" fmla="*/ 169775 w 4116885"/>
              <a:gd name="connsiteY110" fmla="*/ 1882006 h 3585722"/>
              <a:gd name="connsiteX111" fmla="*/ 175733 w 4116885"/>
              <a:gd name="connsiteY111" fmla="*/ 1831370 h 3585722"/>
              <a:gd name="connsiteX112" fmla="*/ 183178 w 4116885"/>
              <a:gd name="connsiteY112" fmla="*/ 1780735 h 3585722"/>
              <a:gd name="connsiteX113" fmla="*/ 189136 w 4116885"/>
              <a:gd name="connsiteY113" fmla="*/ 1730101 h 3585722"/>
              <a:gd name="connsiteX114" fmla="*/ 192116 w 4116885"/>
              <a:gd name="connsiteY114" fmla="*/ 1679466 h 3585722"/>
              <a:gd name="connsiteX115" fmla="*/ 192116 w 4116885"/>
              <a:gd name="connsiteY115" fmla="*/ 1630319 h 3585722"/>
              <a:gd name="connsiteX116" fmla="*/ 186158 w 4116885"/>
              <a:gd name="connsiteY116" fmla="*/ 1584152 h 3585722"/>
              <a:gd name="connsiteX117" fmla="*/ 174244 w 4116885"/>
              <a:gd name="connsiteY117" fmla="*/ 1537986 h 3585722"/>
              <a:gd name="connsiteX118" fmla="*/ 156372 w 4116885"/>
              <a:gd name="connsiteY118" fmla="*/ 1494795 h 3585722"/>
              <a:gd name="connsiteX119" fmla="*/ 134033 w 4116885"/>
              <a:gd name="connsiteY119" fmla="*/ 1450119 h 3585722"/>
              <a:gd name="connsiteX120" fmla="*/ 108716 w 4116885"/>
              <a:gd name="connsiteY120" fmla="*/ 1405442 h 3585722"/>
              <a:gd name="connsiteX121" fmla="*/ 81910 w 4116885"/>
              <a:gd name="connsiteY121" fmla="*/ 1360762 h 3585722"/>
              <a:gd name="connsiteX122" fmla="*/ 56594 w 4116885"/>
              <a:gd name="connsiteY122" fmla="*/ 1317574 h 3585722"/>
              <a:gd name="connsiteX123" fmla="*/ 34253 w 4116885"/>
              <a:gd name="connsiteY123" fmla="*/ 1271407 h 3585722"/>
              <a:gd name="connsiteX124" fmla="*/ 16383 w 4116885"/>
              <a:gd name="connsiteY124" fmla="*/ 1226729 h 3585722"/>
              <a:gd name="connsiteX125" fmla="*/ 4469 w 4116885"/>
              <a:gd name="connsiteY125" fmla="*/ 1180561 h 3585722"/>
              <a:gd name="connsiteX126" fmla="*/ 0 w 4116885"/>
              <a:gd name="connsiteY126" fmla="*/ 1132905 h 3585722"/>
              <a:gd name="connsiteX127" fmla="*/ 4469 w 4116885"/>
              <a:gd name="connsiteY127" fmla="*/ 1085249 h 3585722"/>
              <a:gd name="connsiteX128" fmla="*/ 16383 w 4116885"/>
              <a:gd name="connsiteY128" fmla="*/ 1039083 h 3585722"/>
              <a:gd name="connsiteX129" fmla="*/ 34253 w 4116885"/>
              <a:gd name="connsiteY129" fmla="*/ 994403 h 3585722"/>
              <a:gd name="connsiteX130" fmla="*/ 56594 w 4116885"/>
              <a:gd name="connsiteY130" fmla="*/ 948238 h 3585722"/>
              <a:gd name="connsiteX131" fmla="*/ 81910 w 4116885"/>
              <a:gd name="connsiteY131" fmla="*/ 905048 h 3585722"/>
              <a:gd name="connsiteX132" fmla="*/ 108716 w 4116885"/>
              <a:gd name="connsiteY132" fmla="*/ 860370 h 3585722"/>
              <a:gd name="connsiteX133" fmla="*/ 134033 w 4116885"/>
              <a:gd name="connsiteY133" fmla="*/ 815693 h 3585722"/>
              <a:gd name="connsiteX134" fmla="*/ 156372 w 4116885"/>
              <a:gd name="connsiteY134" fmla="*/ 771015 h 3585722"/>
              <a:gd name="connsiteX135" fmla="*/ 174244 w 4116885"/>
              <a:gd name="connsiteY135" fmla="*/ 727825 h 3585722"/>
              <a:gd name="connsiteX136" fmla="*/ 186158 w 4116885"/>
              <a:gd name="connsiteY136" fmla="*/ 681658 h 3585722"/>
              <a:gd name="connsiteX137" fmla="*/ 192116 w 4116885"/>
              <a:gd name="connsiteY137" fmla="*/ 635491 h 3585722"/>
              <a:gd name="connsiteX138" fmla="*/ 192116 w 4116885"/>
              <a:gd name="connsiteY138" fmla="*/ 586346 h 3585722"/>
              <a:gd name="connsiteX139" fmla="*/ 189136 w 4116885"/>
              <a:gd name="connsiteY139" fmla="*/ 535711 h 3585722"/>
              <a:gd name="connsiteX140" fmla="*/ 183178 w 4116885"/>
              <a:gd name="connsiteY140" fmla="*/ 485075 h 3585722"/>
              <a:gd name="connsiteX141" fmla="*/ 175733 w 4116885"/>
              <a:gd name="connsiteY141" fmla="*/ 434440 h 3585722"/>
              <a:gd name="connsiteX142" fmla="*/ 169775 w 4116885"/>
              <a:gd name="connsiteY142" fmla="*/ 383806 h 3585722"/>
              <a:gd name="connsiteX143" fmla="*/ 165306 w 4116885"/>
              <a:gd name="connsiteY143" fmla="*/ 333172 h 3585722"/>
              <a:gd name="connsiteX144" fmla="*/ 166797 w 4116885"/>
              <a:gd name="connsiteY144" fmla="*/ 285515 h 3585722"/>
              <a:gd name="connsiteX145" fmla="*/ 172755 w 4116885"/>
              <a:gd name="connsiteY145" fmla="*/ 239348 h 3585722"/>
              <a:gd name="connsiteX146" fmla="*/ 186158 w 4116885"/>
              <a:gd name="connsiteY146" fmla="*/ 194669 h 3585722"/>
              <a:gd name="connsiteX147" fmla="*/ 205519 w 4116885"/>
              <a:gd name="connsiteY147" fmla="*/ 157438 h 3585722"/>
              <a:gd name="connsiteX148" fmla="*/ 230835 w 4116885"/>
              <a:gd name="connsiteY148" fmla="*/ 121696 h 3585722"/>
              <a:gd name="connsiteX149" fmla="*/ 260619 w 4116885"/>
              <a:gd name="connsiteY149" fmla="*/ 90421 h 3585722"/>
              <a:gd name="connsiteX150" fmla="*/ 294872 w 4116885"/>
              <a:gd name="connsiteY150" fmla="*/ 59147 h 3585722"/>
              <a:gd name="connsiteX151" fmla="*/ 330615 w 4116885"/>
              <a:gd name="connsiteY151" fmla="*/ 30850 h 3585722"/>
              <a:gd name="connsiteX152" fmla="*/ 367844 w 4116885"/>
              <a:gd name="connsiteY152" fmla="*/ 2553 h 358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4116885" h="3585722">
                <a:moveTo>
                  <a:pt x="371204" y="0"/>
                </a:moveTo>
                <a:lnTo>
                  <a:pt x="4116885" y="0"/>
                </a:lnTo>
                <a:lnTo>
                  <a:pt x="4116885" y="2920084"/>
                </a:lnTo>
                <a:lnTo>
                  <a:pt x="4083518" y="2934914"/>
                </a:lnTo>
                <a:lnTo>
                  <a:pt x="4040331" y="2949806"/>
                </a:lnTo>
                <a:lnTo>
                  <a:pt x="3997143" y="2963209"/>
                </a:lnTo>
                <a:lnTo>
                  <a:pt x="3950976" y="2975125"/>
                </a:lnTo>
                <a:lnTo>
                  <a:pt x="3906298" y="2987039"/>
                </a:lnTo>
                <a:lnTo>
                  <a:pt x="3861622" y="3000442"/>
                </a:lnTo>
                <a:lnTo>
                  <a:pt x="3818433" y="3015336"/>
                </a:lnTo>
                <a:lnTo>
                  <a:pt x="3778225" y="3033207"/>
                </a:lnTo>
                <a:lnTo>
                  <a:pt x="3740994" y="3054056"/>
                </a:lnTo>
                <a:lnTo>
                  <a:pt x="3708230" y="3080861"/>
                </a:lnTo>
                <a:lnTo>
                  <a:pt x="3673977" y="3110649"/>
                </a:lnTo>
                <a:lnTo>
                  <a:pt x="3644190" y="3144902"/>
                </a:lnTo>
                <a:lnTo>
                  <a:pt x="3615895" y="3180643"/>
                </a:lnTo>
                <a:lnTo>
                  <a:pt x="3587600" y="3217874"/>
                </a:lnTo>
                <a:lnTo>
                  <a:pt x="3559305" y="3255107"/>
                </a:lnTo>
                <a:lnTo>
                  <a:pt x="3531009" y="3290849"/>
                </a:lnTo>
                <a:lnTo>
                  <a:pt x="3499734" y="3325101"/>
                </a:lnTo>
                <a:lnTo>
                  <a:pt x="3468459" y="3354887"/>
                </a:lnTo>
                <a:lnTo>
                  <a:pt x="3432719" y="3380204"/>
                </a:lnTo>
                <a:lnTo>
                  <a:pt x="3395487" y="3399565"/>
                </a:lnTo>
                <a:lnTo>
                  <a:pt x="3350809" y="3412968"/>
                </a:lnTo>
                <a:lnTo>
                  <a:pt x="3304642" y="3418925"/>
                </a:lnTo>
                <a:lnTo>
                  <a:pt x="3256988" y="3420415"/>
                </a:lnTo>
                <a:lnTo>
                  <a:pt x="3206353" y="3415946"/>
                </a:lnTo>
                <a:lnTo>
                  <a:pt x="3155719" y="3409991"/>
                </a:lnTo>
                <a:lnTo>
                  <a:pt x="3105083" y="3402543"/>
                </a:lnTo>
                <a:lnTo>
                  <a:pt x="3054450" y="3396587"/>
                </a:lnTo>
                <a:lnTo>
                  <a:pt x="3003814" y="3393607"/>
                </a:lnTo>
                <a:lnTo>
                  <a:pt x="2954669" y="3393607"/>
                </a:lnTo>
                <a:lnTo>
                  <a:pt x="2908503" y="3399565"/>
                </a:lnTo>
                <a:lnTo>
                  <a:pt x="2860847" y="3411479"/>
                </a:lnTo>
                <a:lnTo>
                  <a:pt x="2817659" y="3429350"/>
                </a:lnTo>
                <a:lnTo>
                  <a:pt x="2772981" y="3453178"/>
                </a:lnTo>
                <a:lnTo>
                  <a:pt x="2728305" y="3477008"/>
                </a:lnTo>
                <a:lnTo>
                  <a:pt x="2683627" y="3503814"/>
                </a:lnTo>
                <a:lnTo>
                  <a:pt x="2640437" y="3529131"/>
                </a:lnTo>
                <a:lnTo>
                  <a:pt x="2594272" y="3551469"/>
                </a:lnTo>
                <a:lnTo>
                  <a:pt x="2549594" y="3569341"/>
                </a:lnTo>
                <a:lnTo>
                  <a:pt x="2503426" y="3581255"/>
                </a:lnTo>
                <a:lnTo>
                  <a:pt x="2455772" y="3585722"/>
                </a:lnTo>
                <a:lnTo>
                  <a:pt x="2408116" y="3581255"/>
                </a:lnTo>
                <a:lnTo>
                  <a:pt x="2361949" y="3569341"/>
                </a:lnTo>
                <a:lnTo>
                  <a:pt x="2317272" y="3551469"/>
                </a:lnTo>
                <a:lnTo>
                  <a:pt x="2271105" y="3529131"/>
                </a:lnTo>
                <a:lnTo>
                  <a:pt x="2227917" y="3503814"/>
                </a:lnTo>
                <a:lnTo>
                  <a:pt x="2183239" y="3477008"/>
                </a:lnTo>
                <a:lnTo>
                  <a:pt x="2138561" y="3453178"/>
                </a:lnTo>
                <a:lnTo>
                  <a:pt x="2093885" y="3429350"/>
                </a:lnTo>
                <a:lnTo>
                  <a:pt x="2049208" y="3411479"/>
                </a:lnTo>
                <a:lnTo>
                  <a:pt x="2003041" y="3399565"/>
                </a:lnTo>
                <a:lnTo>
                  <a:pt x="1956874" y="3393607"/>
                </a:lnTo>
                <a:lnTo>
                  <a:pt x="1907728" y="3393607"/>
                </a:lnTo>
                <a:lnTo>
                  <a:pt x="1857094" y="3396587"/>
                </a:lnTo>
                <a:lnTo>
                  <a:pt x="1806460" y="3402543"/>
                </a:lnTo>
                <a:lnTo>
                  <a:pt x="1755825" y="3409991"/>
                </a:lnTo>
                <a:lnTo>
                  <a:pt x="1705189" y="3415946"/>
                </a:lnTo>
                <a:lnTo>
                  <a:pt x="1654555" y="3420415"/>
                </a:lnTo>
                <a:lnTo>
                  <a:pt x="1606901" y="3418925"/>
                </a:lnTo>
                <a:lnTo>
                  <a:pt x="1560733" y="3412968"/>
                </a:lnTo>
                <a:lnTo>
                  <a:pt x="1516055" y="3399565"/>
                </a:lnTo>
                <a:lnTo>
                  <a:pt x="1478825" y="3380204"/>
                </a:lnTo>
                <a:lnTo>
                  <a:pt x="1443081" y="3354887"/>
                </a:lnTo>
                <a:lnTo>
                  <a:pt x="1411808" y="3325101"/>
                </a:lnTo>
                <a:lnTo>
                  <a:pt x="1380533" y="3290849"/>
                </a:lnTo>
                <a:lnTo>
                  <a:pt x="1352239" y="3255107"/>
                </a:lnTo>
                <a:lnTo>
                  <a:pt x="1323942" y="3217874"/>
                </a:lnTo>
                <a:lnTo>
                  <a:pt x="1295647" y="3180643"/>
                </a:lnTo>
                <a:lnTo>
                  <a:pt x="1267352" y="3144902"/>
                </a:lnTo>
                <a:lnTo>
                  <a:pt x="1237566" y="3110649"/>
                </a:lnTo>
                <a:lnTo>
                  <a:pt x="1203314" y="3080861"/>
                </a:lnTo>
                <a:lnTo>
                  <a:pt x="1170550" y="3054056"/>
                </a:lnTo>
                <a:lnTo>
                  <a:pt x="1133319" y="3033207"/>
                </a:lnTo>
                <a:lnTo>
                  <a:pt x="1093109" y="3015336"/>
                </a:lnTo>
                <a:lnTo>
                  <a:pt x="1049921" y="3000442"/>
                </a:lnTo>
                <a:lnTo>
                  <a:pt x="1005242" y="2987039"/>
                </a:lnTo>
                <a:lnTo>
                  <a:pt x="960566" y="2975125"/>
                </a:lnTo>
                <a:lnTo>
                  <a:pt x="914400" y="2963209"/>
                </a:lnTo>
                <a:lnTo>
                  <a:pt x="871211" y="2949806"/>
                </a:lnTo>
                <a:lnTo>
                  <a:pt x="828022" y="2934914"/>
                </a:lnTo>
                <a:lnTo>
                  <a:pt x="787813" y="2917043"/>
                </a:lnTo>
                <a:lnTo>
                  <a:pt x="752072" y="2894704"/>
                </a:lnTo>
                <a:lnTo>
                  <a:pt x="719306" y="2867898"/>
                </a:lnTo>
                <a:lnTo>
                  <a:pt x="692502" y="2835134"/>
                </a:lnTo>
                <a:lnTo>
                  <a:pt x="670163" y="2799391"/>
                </a:lnTo>
                <a:lnTo>
                  <a:pt x="652291" y="2759180"/>
                </a:lnTo>
                <a:lnTo>
                  <a:pt x="637399" y="2715993"/>
                </a:lnTo>
                <a:lnTo>
                  <a:pt x="623997" y="2672804"/>
                </a:lnTo>
                <a:lnTo>
                  <a:pt x="612083" y="2626638"/>
                </a:lnTo>
                <a:lnTo>
                  <a:pt x="600169" y="2581960"/>
                </a:lnTo>
                <a:lnTo>
                  <a:pt x="586764" y="2537281"/>
                </a:lnTo>
                <a:lnTo>
                  <a:pt x="571872" y="2494092"/>
                </a:lnTo>
                <a:lnTo>
                  <a:pt x="554000" y="2453882"/>
                </a:lnTo>
                <a:lnTo>
                  <a:pt x="533152" y="2416651"/>
                </a:lnTo>
                <a:lnTo>
                  <a:pt x="506346" y="2383887"/>
                </a:lnTo>
                <a:lnTo>
                  <a:pt x="476561" y="2349633"/>
                </a:lnTo>
                <a:lnTo>
                  <a:pt x="442308" y="2319849"/>
                </a:lnTo>
                <a:lnTo>
                  <a:pt x="405075" y="2291554"/>
                </a:lnTo>
                <a:lnTo>
                  <a:pt x="367844" y="2263257"/>
                </a:lnTo>
                <a:lnTo>
                  <a:pt x="330615" y="2234962"/>
                </a:lnTo>
                <a:lnTo>
                  <a:pt x="294872" y="2206664"/>
                </a:lnTo>
                <a:lnTo>
                  <a:pt x="260619" y="2175390"/>
                </a:lnTo>
                <a:lnTo>
                  <a:pt x="230835" y="2144116"/>
                </a:lnTo>
                <a:lnTo>
                  <a:pt x="205519" y="2108372"/>
                </a:lnTo>
                <a:lnTo>
                  <a:pt x="186158" y="2071141"/>
                </a:lnTo>
                <a:lnTo>
                  <a:pt x="172755" y="2026465"/>
                </a:lnTo>
                <a:lnTo>
                  <a:pt x="166797" y="1980297"/>
                </a:lnTo>
                <a:lnTo>
                  <a:pt x="165306" y="1932640"/>
                </a:lnTo>
                <a:lnTo>
                  <a:pt x="169775" y="1882006"/>
                </a:lnTo>
                <a:lnTo>
                  <a:pt x="175733" y="1831370"/>
                </a:lnTo>
                <a:lnTo>
                  <a:pt x="183178" y="1780735"/>
                </a:lnTo>
                <a:lnTo>
                  <a:pt x="189136" y="1730101"/>
                </a:lnTo>
                <a:lnTo>
                  <a:pt x="192116" y="1679466"/>
                </a:lnTo>
                <a:lnTo>
                  <a:pt x="192116" y="1630319"/>
                </a:lnTo>
                <a:lnTo>
                  <a:pt x="186158" y="1584152"/>
                </a:lnTo>
                <a:lnTo>
                  <a:pt x="174244" y="1537986"/>
                </a:lnTo>
                <a:lnTo>
                  <a:pt x="156372" y="1494795"/>
                </a:lnTo>
                <a:lnTo>
                  <a:pt x="134033" y="1450119"/>
                </a:lnTo>
                <a:lnTo>
                  <a:pt x="108716" y="1405442"/>
                </a:lnTo>
                <a:lnTo>
                  <a:pt x="81910" y="1360762"/>
                </a:lnTo>
                <a:lnTo>
                  <a:pt x="56594" y="1317574"/>
                </a:lnTo>
                <a:lnTo>
                  <a:pt x="34253" y="1271407"/>
                </a:lnTo>
                <a:lnTo>
                  <a:pt x="16383" y="1226729"/>
                </a:lnTo>
                <a:lnTo>
                  <a:pt x="4469" y="1180561"/>
                </a:lnTo>
                <a:lnTo>
                  <a:pt x="0" y="1132905"/>
                </a:lnTo>
                <a:lnTo>
                  <a:pt x="4469" y="1085249"/>
                </a:lnTo>
                <a:lnTo>
                  <a:pt x="16383" y="1039083"/>
                </a:lnTo>
                <a:lnTo>
                  <a:pt x="34253" y="994403"/>
                </a:lnTo>
                <a:lnTo>
                  <a:pt x="56594" y="948238"/>
                </a:lnTo>
                <a:lnTo>
                  <a:pt x="81910" y="905048"/>
                </a:lnTo>
                <a:lnTo>
                  <a:pt x="108716" y="860370"/>
                </a:lnTo>
                <a:lnTo>
                  <a:pt x="134033" y="815693"/>
                </a:lnTo>
                <a:lnTo>
                  <a:pt x="156372" y="771015"/>
                </a:lnTo>
                <a:lnTo>
                  <a:pt x="174244" y="727825"/>
                </a:lnTo>
                <a:lnTo>
                  <a:pt x="186158" y="681658"/>
                </a:lnTo>
                <a:lnTo>
                  <a:pt x="192116" y="635491"/>
                </a:lnTo>
                <a:lnTo>
                  <a:pt x="192116" y="586346"/>
                </a:lnTo>
                <a:lnTo>
                  <a:pt x="189136" y="535711"/>
                </a:lnTo>
                <a:lnTo>
                  <a:pt x="183178" y="485075"/>
                </a:lnTo>
                <a:lnTo>
                  <a:pt x="175733" y="434440"/>
                </a:lnTo>
                <a:lnTo>
                  <a:pt x="169775" y="383806"/>
                </a:lnTo>
                <a:lnTo>
                  <a:pt x="165306" y="333172"/>
                </a:lnTo>
                <a:lnTo>
                  <a:pt x="166797" y="285515"/>
                </a:lnTo>
                <a:lnTo>
                  <a:pt x="172755" y="239348"/>
                </a:lnTo>
                <a:lnTo>
                  <a:pt x="186158" y="194669"/>
                </a:lnTo>
                <a:lnTo>
                  <a:pt x="205519" y="157438"/>
                </a:lnTo>
                <a:lnTo>
                  <a:pt x="230835" y="121696"/>
                </a:lnTo>
                <a:lnTo>
                  <a:pt x="260619" y="90421"/>
                </a:lnTo>
                <a:lnTo>
                  <a:pt x="294872" y="59147"/>
                </a:lnTo>
                <a:lnTo>
                  <a:pt x="330615" y="30850"/>
                </a:lnTo>
                <a:lnTo>
                  <a:pt x="367844" y="255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9" name="Picture 18">
            <a:extLst>
              <a:ext uri="{FF2B5EF4-FFF2-40B4-BE49-F238E27FC236}">
                <a16:creationId xmlns:a16="http://schemas.microsoft.com/office/drawing/2014/main" id="{C83C889C-5588-5E4E-AAFB-639046543E61}"/>
              </a:ext>
            </a:extLst>
          </p:cNvPr>
          <p:cNvPicPr>
            <a:picLocks noChangeAspect="1"/>
          </p:cNvPicPr>
          <p:nvPr/>
        </p:nvPicPr>
        <p:blipFill>
          <a:blip r:embed="rId2"/>
          <a:stretch>
            <a:fillRect/>
          </a:stretch>
        </p:blipFill>
        <p:spPr>
          <a:xfrm>
            <a:off x="8938777" y="444617"/>
            <a:ext cx="2897623" cy="1943822"/>
          </a:xfrm>
          <a:prstGeom prst="rect">
            <a:avLst/>
          </a:prstGeom>
        </p:spPr>
      </p:pic>
      <p:sp>
        <p:nvSpPr>
          <p:cNvPr id="32" name="Freeform: Shape 31">
            <a:extLst>
              <a:ext uri="{FF2B5EF4-FFF2-40B4-BE49-F238E27FC236}">
                <a16:creationId xmlns:a16="http://schemas.microsoft.com/office/drawing/2014/main" id="{9563FBA8-D302-415D-ACB8-C0406838DE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3688" y="2584797"/>
            <a:ext cx="3261712" cy="3257750"/>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34" name="Freeform: Shape 33">
            <a:extLst>
              <a:ext uri="{FF2B5EF4-FFF2-40B4-BE49-F238E27FC236}">
                <a16:creationId xmlns:a16="http://schemas.microsoft.com/office/drawing/2014/main" id="{94AF41C3-8948-4210-91C5-1285DC5E98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3605" y="2694563"/>
            <a:ext cx="3041878" cy="3038218"/>
          </a:xfrm>
          <a:custGeom>
            <a:avLst/>
            <a:gdLst>
              <a:gd name="connsiteX0" fmla="*/ 1418354 w 2836707"/>
              <a:gd name="connsiteY0" fmla="*/ 0 h 2833294"/>
              <a:gd name="connsiteX1" fmla="*/ 1445877 w 2836707"/>
              <a:gd name="connsiteY1" fmla="*/ 2580 h 2833294"/>
              <a:gd name="connsiteX2" fmla="*/ 1472542 w 2836707"/>
              <a:gd name="connsiteY2" fmla="*/ 9461 h 2833294"/>
              <a:gd name="connsiteX3" fmla="*/ 1498346 w 2836707"/>
              <a:gd name="connsiteY3" fmla="*/ 19783 h 2833294"/>
              <a:gd name="connsiteX4" fmla="*/ 1525009 w 2836707"/>
              <a:gd name="connsiteY4" fmla="*/ 32685 h 2833294"/>
              <a:gd name="connsiteX5" fmla="*/ 1549954 w 2836707"/>
              <a:gd name="connsiteY5" fmla="*/ 47308 h 2833294"/>
              <a:gd name="connsiteX6" fmla="*/ 1575758 w 2836707"/>
              <a:gd name="connsiteY6" fmla="*/ 62790 h 2833294"/>
              <a:gd name="connsiteX7" fmla="*/ 1601561 w 2836707"/>
              <a:gd name="connsiteY7" fmla="*/ 76552 h 2833294"/>
              <a:gd name="connsiteX8" fmla="*/ 1627365 w 2836707"/>
              <a:gd name="connsiteY8" fmla="*/ 90315 h 2833294"/>
              <a:gd name="connsiteX9" fmla="*/ 1652309 w 2836707"/>
              <a:gd name="connsiteY9" fmla="*/ 100636 h 2833294"/>
              <a:gd name="connsiteX10" fmla="*/ 1679833 w 2836707"/>
              <a:gd name="connsiteY10" fmla="*/ 107517 h 2833294"/>
              <a:gd name="connsiteX11" fmla="*/ 1706497 w 2836707"/>
              <a:gd name="connsiteY11" fmla="*/ 110958 h 2833294"/>
              <a:gd name="connsiteX12" fmla="*/ 1734881 w 2836707"/>
              <a:gd name="connsiteY12" fmla="*/ 110958 h 2833294"/>
              <a:gd name="connsiteX13" fmla="*/ 1764126 w 2836707"/>
              <a:gd name="connsiteY13" fmla="*/ 109238 h 2833294"/>
              <a:gd name="connsiteX14" fmla="*/ 1793370 w 2836707"/>
              <a:gd name="connsiteY14" fmla="*/ 105797 h 2833294"/>
              <a:gd name="connsiteX15" fmla="*/ 1822615 w 2836707"/>
              <a:gd name="connsiteY15" fmla="*/ 101497 h 2833294"/>
              <a:gd name="connsiteX16" fmla="*/ 1851859 w 2836707"/>
              <a:gd name="connsiteY16" fmla="*/ 98056 h 2833294"/>
              <a:gd name="connsiteX17" fmla="*/ 1881104 w 2836707"/>
              <a:gd name="connsiteY17" fmla="*/ 95475 h 2833294"/>
              <a:gd name="connsiteX18" fmla="*/ 1908627 w 2836707"/>
              <a:gd name="connsiteY18" fmla="*/ 96335 h 2833294"/>
              <a:gd name="connsiteX19" fmla="*/ 1935291 w 2836707"/>
              <a:gd name="connsiteY19" fmla="*/ 99776 h 2833294"/>
              <a:gd name="connsiteX20" fmla="*/ 1961095 w 2836707"/>
              <a:gd name="connsiteY20" fmla="*/ 107517 h 2833294"/>
              <a:gd name="connsiteX21" fmla="*/ 1982599 w 2836707"/>
              <a:gd name="connsiteY21" fmla="*/ 118699 h 2833294"/>
              <a:gd name="connsiteX22" fmla="*/ 2003241 w 2836707"/>
              <a:gd name="connsiteY22" fmla="*/ 133322 h 2833294"/>
              <a:gd name="connsiteX23" fmla="*/ 2021304 w 2836707"/>
              <a:gd name="connsiteY23" fmla="*/ 150524 h 2833294"/>
              <a:gd name="connsiteX24" fmla="*/ 2039367 w 2836707"/>
              <a:gd name="connsiteY24" fmla="*/ 170307 h 2833294"/>
              <a:gd name="connsiteX25" fmla="*/ 2055710 w 2836707"/>
              <a:gd name="connsiteY25" fmla="*/ 190950 h 2833294"/>
              <a:gd name="connsiteX26" fmla="*/ 2072052 w 2836707"/>
              <a:gd name="connsiteY26" fmla="*/ 212454 h 2833294"/>
              <a:gd name="connsiteX27" fmla="*/ 2088394 w 2836707"/>
              <a:gd name="connsiteY27" fmla="*/ 233957 h 2833294"/>
              <a:gd name="connsiteX28" fmla="*/ 2104736 w 2836707"/>
              <a:gd name="connsiteY28" fmla="*/ 254601 h 2833294"/>
              <a:gd name="connsiteX29" fmla="*/ 2121940 w 2836707"/>
              <a:gd name="connsiteY29" fmla="*/ 274384 h 2833294"/>
              <a:gd name="connsiteX30" fmla="*/ 2141723 w 2836707"/>
              <a:gd name="connsiteY30" fmla="*/ 291587 h 2833294"/>
              <a:gd name="connsiteX31" fmla="*/ 2160646 w 2836707"/>
              <a:gd name="connsiteY31" fmla="*/ 307070 h 2833294"/>
              <a:gd name="connsiteX32" fmla="*/ 2182149 w 2836707"/>
              <a:gd name="connsiteY32" fmla="*/ 319111 h 2833294"/>
              <a:gd name="connsiteX33" fmla="*/ 2205372 w 2836707"/>
              <a:gd name="connsiteY33" fmla="*/ 329433 h 2833294"/>
              <a:gd name="connsiteX34" fmla="*/ 2230316 w 2836707"/>
              <a:gd name="connsiteY34" fmla="*/ 338034 h 2833294"/>
              <a:gd name="connsiteX35" fmla="*/ 2256119 w 2836707"/>
              <a:gd name="connsiteY35" fmla="*/ 345775 h 2833294"/>
              <a:gd name="connsiteX36" fmla="*/ 2281923 w 2836707"/>
              <a:gd name="connsiteY36" fmla="*/ 352656 h 2833294"/>
              <a:gd name="connsiteX37" fmla="*/ 2308587 w 2836707"/>
              <a:gd name="connsiteY37" fmla="*/ 359538 h 2833294"/>
              <a:gd name="connsiteX38" fmla="*/ 2333531 w 2836707"/>
              <a:gd name="connsiteY38" fmla="*/ 367279 h 2833294"/>
              <a:gd name="connsiteX39" fmla="*/ 2358474 w 2836707"/>
              <a:gd name="connsiteY39" fmla="*/ 375880 h 2833294"/>
              <a:gd name="connsiteX40" fmla="*/ 2381698 w 2836707"/>
              <a:gd name="connsiteY40" fmla="*/ 386202 h 2833294"/>
              <a:gd name="connsiteX41" fmla="*/ 2402342 w 2836707"/>
              <a:gd name="connsiteY41" fmla="*/ 399104 h 2833294"/>
              <a:gd name="connsiteX42" fmla="*/ 2421265 w 2836707"/>
              <a:gd name="connsiteY42" fmla="*/ 414587 h 2833294"/>
              <a:gd name="connsiteX43" fmla="*/ 2436746 w 2836707"/>
              <a:gd name="connsiteY43" fmla="*/ 433510 h 2833294"/>
              <a:gd name="connsiteX44" fmla="*/ 2449649 w 2836707"/>
              <a:gd name="connsiteY44" fmla="*/ 454153 h 2833294"/>
              <a:gd name="connsiteX45" fmla="*/ 2459970 w 2836707"/>
              <a:gd name="connsiteY45" fmla="*/ 477376 h 2833294"/>
              <a:gd name="connsiteX46" fmla="*/ 2468571 w 2836707"/>
              <a:gd name="connsiteY46" fmla="*/ 502321 h 2833294"/>
              <a:gd name="connsiteX47" fmla="*/ 2476312 w 2836707"/>
              <a:gd name="connsiteY47" fmla="*/ 527264 h 2833294"/>
              <a:gd name="connsiteX48" fmla="*/ 2483194 w 2836707"/>
              <a:gd name="connsiteY48" fmla="*/ 553929 h 2833294"/>
              <a:gd name="connsiteX49" fmla="*/ 2490075 w 2836707"/>
              <a:gd name="connsiteY49" fmla="*/ 579732 h 2833294"/>
              <a:gd name="connsiteX50" fmla="*/ 2497816 w 2836707"/>
              <a:gd name="connsiteY50" fmla="*/ 605537 h 2833294"/>
              <a:gd name="connsiteX51" fmla="*/ 2506417 w 2836707"/>
              <a:gd name="connsiteY51" fmla="*/ 630482 h 2833294"/>
              <a:gd name="connsiteX52" fmla="*/ 2516738 w 2836707"/>
              <a:gd name="connsiteY52" fmla="*/ 653705 h 2833294"/>
              <a:gd name="connsiteX53" fmla="*/ 2528781 w 2836707"/>
              <a:gd name="connsiteY53" fmla="*/ 675208 h 2833294"/>
              <a:gd name="connsiteX54" fmla="*/ 2544263 w 2836707"/>
              <a:gd name="connsiteY54" fmla="*/ 694132 h 2833294"/>
              <a:gd name="connsiteX55" fmla="*/ 2561465 w 2836707"/>
              <a:gd name="connsiteY55" fmla="*/ 713915 h 2833294"/>
              <a:gd name="connsiteX56" fmla="*/ 2581248 w 2836707"/>
              <a:gd name="connsiteY56" fmla="*/ 731117 h 2833294"/>
              <a:gd name="connsiteX57" fmla="*/ 2601892 w 2836707"/>
              <a:gd name="connsiteY57" fmla="*/ 747460 h 2833294"/>
              <a:gd name="connsiteX58" fmla="*/ 2624255 w 2836707"/>
              <a:gd name="connsiteY58" fmla="*/ 763802 h 2833294"/>
              <a:gd name="connsiteX59" fmla="*/ 2645758 w 2836707"/>
              <a:gd name="connsiteY59" fmla="*/ 780145 h 2833294"/>
              <a:gd name="connsiteX60" fmla="*/ 2666401 w 2836707"/>
              <a:gd name="connsiteY60" fmla="*/ 796488 h 2833294"/>
              <a:gd name="connsiteX61" fmla="*/ 2686183 w 2836707"/>
              <a:gd name="connsiteY61" fmla="*/ 814551 h 2833294"/>
              <a:gd name="connsiteX62" fmla="*/ 2703387 w 2836707"/>
              <a:gd name="connsiteY62" fmla="*/ 832614 h 2833294"/>
              <a:gd name="connsiteX63" fmla="*/ 2718009 w 2836707"/>
              <a:gd name="connsiteY63" fmla="*/ 853257 h 2833294"/>
              <a:gd name="connsiteX64" fmla="*/ 2729191 w 2836707"/>
              <a:gd name="connsiteY64" fmla="*/ 874760 h 2833294"/>
              <a:gd name="connsiteX65" fmla="*/ 2736932 w 2836707"/>
              <a:gd name="connsiteY65" fmla="*/ 900565 h 2833294"/>
              <a:gd name="connsiteX66" fmla="*/ 2740372 w 2836707"/>
              <a:gd name="connsiteY66" fmla="*/ 927229 h 2833294"/>
              <a:gd name="connsiteX67" fmla="*/ 2741233 w 2836707"/>
              <a:gd name="connsiteY67" fmla="*/ 954754 h 2833294"/>
              <a:gd name="connsiteX68" fmla="*/ 2738652 w 2836707"/>
              <a:gd name="connsiteY68" fmla="*/ 983998 h 2833294"/>
              <a:gd name="connsiteX69" fmla="*/ 2735211 w 2836707"/>
              <a:gd name="connsiteY69" fmla="*/ 1013242 h 2833294"/>
              <a:gd name="connsiteX70" fmla="*/ 2730911 w 2836707"/>
              <a:gd name="connsiteY70" fmla="*/ 1042487 h 2833294"/>
              <a:gd name="connsiteX71" fmla="*/ 2727470 w 2836707"/>
              <a:gd name="connsiteY71" fmla="*/ 1071732 h 2833294"/>
              <a:gd name="connsiteX72" fmla="*/ 2725751 w 2836707"/>
              <a:gd name="connsiteY72" fmla="*/ 1100977 h 2833294"/>
              <a:gd name="connsiteX73" fmla="*/ 2725751 w 2836707"/>
              <a:gd name="connsiteY73" fmla="*/ 1129361 h 2833294"/>
              <a:gd name="connsiteX74" fmla="*/ 2729191 w 2836707"/>
              <a:gd name="connsiteY74" fmla="*/ 1156025 h 2833294"/>
              <a:gd name="connsiteX75" fmla="*/ 2736071 w 2836707"/>
              <a:gd name="connsiteY75" fmla="*/ 1182689 h 2833294"/>
              <a:gd name="connsiteX76" fmla="*/ 2746393 w 2836707"/>
              <a:gd name="connsiteY76" fmla="*/ 1207634 h 2833294"/>
              <a:gd name="connsiteX77" fmla="*/ 2760156 w 2836707"/>
              <a:gd name="connsiteY77" fmla="*/ 1233438 h 2833294"/>
              <a:gd name="connsiteX78" fmla="*/ 2773917 w 2836707"/>
              <a:gd name="connsiteY78" fmla="*/ 1259242 h 2833294"/>
              <a:gd name="connsiteX79" fmla="*/ 2789400 w 2836707"/>
              <a:gd name="connsiteY79" fmla="*/ 1285046 h 2833294"/>
              <a:gd name="connsiteX80" fmla="*/ 2804021 w 2836707"/>
              <a:gd name="connsiteY80" fmla="*/ 1309991 h 2833294"/>
              <a:gd name="connsiteX81" fmla="*/ 2816924 w 2836707"/>
              <a:gd name="connsiteY81" fmla="*/ 1336654 h 2833294"/>
              <a:gd name="connsiteX82" fmla="*/ 2827245 w 2836707"/>
              <a:gd name="connsiteY82" fmla="*/ 1362459 h 2833294"/>
              <a:gd name="connsiteX83" fmla="*/ 2834126 w 2836707"/>
              <a:gd name="connsiteY83" fmla="*/ 1389123 h 2833294"/>
              <a:gd name="connsiteX84" fmla="*/ 2836707 w 2836707"/>
              <a:gd name="connsiteY84" fmla="*/ 1416647 h 2833294"/>
              <a:gd name="connsiteX85" fmla="*/ 2834126 w 2836707"/>
              <a:gd name="connsiteY85" fmla="*/ 1444171 h 2833294"/>
              <a:gd name="connsiteX86" fmla="*/ 2827245 w 2836707"/>
              <a:gd name="connsiteY86" fmla="*/ 1470836 h 2833294"/>
              <a:gd name="connsiteX87" fmla="*/ 2816924 w 2836707"/>
              <a:gd name="connsiteY87" fmla="*/ 1496640 h 2833294"/>
              <a:gd name="connsiteX88" fmla="*/ 2804021 w 2836707"/>
              <a:gd name="connsiteY88" fmla="*/ 1523304 h 2833294"/>
              <a:gd name="connsiteX89" fmla="*/ 2789400 w 2836707"/>
              <a:gd name="connsiteY89" fmla="*/ 1548248 h 2833294"/>
              <a:gd name="connsiteX90" fmla="*/ 2773917 w 2836707"/>
              <a:gd name="connsiteY90" fmla="*/ 1574053 h 2833294"/>
              <a:gd name="connsiteX91" fmla="*/ 2760156 w 2836707"/>
              <a:gd name="connsiteY91" fmla="*/ 1599857 h 2833294"/>
              <a:gd name="connsiteX92" fmla="*/ 2746393 w 2836707"/>
              <a:gd name="connsiteY92" fmla="*/ 1625660 h 2833294"/>
              <a:gd name="connsiteX93" fmla="*/ 2736071 w 2836707"/>
              <a:gd name="connsiteY93" fmla="*/ 1650605 h 2833294"/>
              <a:gd name="connsiteX94" fmla="*/ 2729191 w 2836707"/>
              <a:gd name="connsiteY94" fmla="*/ 1677269 h 2833294"/>
              <a:gd name="connsiteX95" fmla="*/ 2725751 w 2836707"/>
              <a:gd name="connsiteY95" fmla="*/ 1703933 h 2833294"/>
              <a:gd name="connsiteX96" fmla="*/ 2725751 w 2836707"/>
              <a:gd name="connsiteY96" fmla="*/ 1732318 h 2833294"/>
              <a:gd name="connsiteX97" fmla="*/ 2727470 w 2836707"/>
              <a:gd name="connsiteY97" fmla="*/ 1761563 h 2833294"/>
              <a:gd name="connsiteX98" fmla="*/ 2730911 w 2836707"/>
              <a:gd name="connsiteY98" fmla="*/ 1790807 h 2833294"/>
              <a:gd name="connsiteX99" fmla="*/ 2735211 w 2836707"/>
              <a:gd name="connsiteY99" fmla="*/ 1820052 h 2833294"/>
              <a:gd name="connsiteX100" fmla="*/ 2738652 w 2836707"/>
              <a:gd name="connsiteY100" fmla="*/ 1849297 h 2833294"/>
              <a:gd name="connsiteX101" fmla="*/ 2741233 w 2836707"/>
              <a:gd name="connsiteY101" fmla="*/ 1878541 h 2833294"/>
              <a:gd name="connsiteX102" fmla="*/ 2740372 w 2836707"/>
              <a:gd name="connsiteY102" fmla="*/ 1906066 h 2833294"/>
              <a:gd name="connsiteX103" fmla="*/ 2736932 w 2836707"/>
              <a:gd name="connsiteY103" fmla="*/ 1932731 h 2833294"/>
              <a:gd name="connsiteX104" fmla="*/ 2729191 w 2836707"/>
              <a:gd name="connsiteY104" fmla="*/ 1958534 h 2833294"/>
              <a:gd name="connsiteX105" fmla="*/ 2718009 w 2836707"/>
              <a:gd name="connsiteY105" fmla="*/ 1980037 h 2833294"/>
              <a:gd name="connsiteX106" fmla="*/ 2703387 w 2836707"/>
              <a:gd name="connsiteY106" fmla="*/ 2000681 h 2833294"/>
              <a:gd name="connsiteX107" fmla="*/ 2686183 w 2836707"/>
              <a:gd name="connsiteY107" fmla="*/ 2018744 h 2833294"/>
              <a:gd name="connsiteX108" fmla="*/ 2666401 w 2836707"/>
              <a:gd name="connsiteY108" fmla="*/ 2036806 h 2833294"/>
              <a:gd name="connsiteX109" fmla="*/ 2645758 w 2836707"/>
              <a:gd name="connsiteY109" fmla="*/ 2053150 h 2833294"/>
              <a:gd name="connsiteX110" fmla="*/ 2624255 w 2836707"/>
              <a:gd name="connsiteY110" fmla="*/ 2069492 h 2833294"/>
              <a:gd name="connsiteX111" fmla="*/ 2601892 w 2836707"/>
              <a:gd name="connsiteY111" fmla="*/ 2085835 h 2833294"/>
              <a:gd name="connsiteX112" fmla="*/ 2581248 w 2836707"/>
              <a:gd name="connsiteY112" fmla="*/ 2102177 h 2833294"/>
              <a:gd name="connsiteX113" fmla="*/ 2561465 w 2836707"/>
              <a:gd name="connsiteY113" fmla="*/ 2119379 h 2833294"/>
              <a:gd name="connsiteX114" fmla="*/ 2544263 w 2836707"/>
              <a:gd name="connsiteY114" fmla="*/ 2139163 h 2833294"/>
              <a:gd name="connsiteX115" fmla="*/ 2528781 w 2836707"/>
              <a:gd name="connsiteY115" fmla="*/ 2158086 h 2833294"/>
              <a:gd name="connsiteX116" fmla="*/ 2516738 w 2836707"/>
              <a:gd name="connsiteY116" fmla="*/ 2179589 h 2833294"/>
              <a:gd name="connsiteX117" fmla="*/ 2506417 w 2836707"/>
              <a:gd name="connsiteY117" fmla="*/ 2202813 h 2833294"/>
              <a:gd name="connsiteX118" fmla="*/ 2497816 w 2836707"/>
              <a:gd name="connsiteY118" fmla="*/ 2227757 h 2833294"/>
              <a:gd name="connsiteX119" fmla="*/ 2490075 w 2836707"/>
              <a:gd name="connsiteY119" fmla="*/ 2253562 h 2833294"/>
              <a:gd name="connsiteX120" fmla="*/ 2483194 w 2836707"/>
              <a:gd name="connsiteY120" fmla="*/ 2279366 h 2833294"/>
              <a:gd name="connsiteX121" fmla="*/ 2476312 w 2836707"/>
              <a:gd name="connsiteY121" fmla="*/ 2306030 h 2833294"/>
              <a:gd name="connsiteX122" fmla="*/ 2468571 w 2836707"/>
              <a:gd name="connsiteY122" fmla="*/ 2330974 h 2833294"/>
              <a:gd name="connsiteX123" fmla="*/ 2459970 w 2836707"/>
              <a:gd name="connsiteY123" fmla="*/ 2355917 h 2833294"/>
              <a:gd name="connsiteX124" fmla="*/ 2449649 w 2836707"/>
              <a:gd name="connsiteY124" fmla="*/ 2379141 h 2833294"/>
              <a:gd name="connsiteX125" fmla="*/ 2436746 w 2836707"/>
              <a:gd name="connsiteY125" fmla="*/ 2399785 h 2833294"/>
              <a:gd name="connsiteX126" fmla="*/ 2421265 w 2836707"/>
              <a:gd name="connsiteY126" fmla="*/ 2418708 h 2833294"/>
              <a:gd name="connsiteX127" fmla="*/ 2402342 w 2836707"/>
              <a:gd name="connsiteY127" fmla="*/ 2434190 h 2833294"/>
              <a:gd name="connsiteX128" fmla="*/ 2381698 w 2836707"/>
              <a:gd name="connsiteY128" fmla="*/ 2447092 h 2833294"/>
              <a:gd name="connsiteX129" fmla="*/ 2358474 w 2836707"/>
              <a:gd name="connsiteY129" fmla="*/ 2457414 h 2833294"/>
              <a:gd name="connsiteX130" fmla="*/ 2333531 w 2836707"/>
              <a:gd name="connsiteY130" fmla="*/ 2466015 h 2833294"/>
              <a:gd name="connsiteX131" fmla="*/ 2308587 w 2836707"/>
              <a:gd name="connsiteY131" fmla="*/ 2473756 h 2833294"/>
              <a:gd name="connsiteX132" fmla="*/ 2281923 w 2836707"/>
              <a:gd name="connsiteY132" fmla="*/ 2480638 h 2833294"/>
              <a:gd name="connsiteX133" fmla="*/ 2256119 w 2836707"/>
              <a:gd name="connsiteY133" fmla="*/ 2487519 h 2833294"/>
              <a:gd name="connsiteX134" fmla="*/ 2230316 w 2836707"/>
              <a:gd name="connsiteY134" fmla="*/ 2495260 h 2833294"/>
              <a:gd name="connsiteX135" fmla="*/ 2205372 w 2836707"/>
              <a:gd name="connsiteY135" fmla="*/ 2503862 h 2833294"/>
              <a:gd name="connsiteX136" fmla="*/ 2182149 w 2836707"/>
              <a:gd name="connsiteY136" fmla="*/ 2514184 h 2833294"/>
              <a:gd name="connsiteX137" fmla="*/ 2160646 w 2836707"/>
              <a:gd name="connsiteY137" fmla="*/ 2526225 h 2833294"/>
              <a:gd name="connsiteX138" fmla="*/ 2141723 w 2836707"/>
              <a:gd name="connsiteY138" fmla="*/ 2541707 h 2833294"/>
              <a:gd name="connsiteX139" fmla="*/ 2121940 w 2836707"/>
              <a:gd name="connsiteY139" fmla="*/ 2558911 h 2833294"/>
              <a:gd name="connsiteX140" fmla="*/ 2104736 w 2836707"/>
              <a:gd name="connsiteY140" fmla="*/ 2578694 h 2833294"/>
              <a:gd name="connsiteX141" fmla="*/ 2088394 w 2836707"/>
              <a:gd name="connsiteY141" fmla="*/ 2599337 h 2833294"/>
              <a:gd name="connsiteX142" fmla="*/ 2072052 w 2836707"/>
              <a:gd name="connsiteY142" fmla="*/ 2620840 h 2833294"/>
              <a:gd name="connsiteX143" fmla="*/ 2055710 w 2836707"/>
              <a:gd name="connsiteY143" fmla="*/ 2642344 h 2833294"/>
              <a:gd name="connsiteX144" fmla="*/ 2039367 w 2836707"/>
              <a:gd name="connsiteY144" fmla="*/ 2662987 h 2833294"/>
              <a:gd name="connsiteX145" fmla="*/ 2021304 w 2836707"/>
              <a:gd name="connsiteY145" fmla="*/ 2682770 h 2833294"/>
              <a:gd name="connsiteX146" fmla="*/ 2003241 w 2836707"/>
              <a:gd name="connsiteY146" fmla="*/ 2699973 h 2833294"/>
              <a:gd name="connsiteX147" fmla="*/ 1982599 w 2836707"/>
              <a:gd name="connsiteY147" fmla="*/ 2714595 h 2833294"/>
              <a:gd name="connsiteX148" fmla="*/ 1961095 w 2836707"/>
              <a:gd name="connsiteY148" fmla="*/ 2725777 h 2833294"/>
              <a:gd name="connsiteX149" fmla="*/ 1935291 w 2836707"/>
              <a:gd name="connsiteY149" fmla="*/ 2733518 h 2833294"/>
              <a:gd name="connsiteX150" fmla="*/ 1908627 w 2836707"/>
              <a:gd name="connsiteY150" fmla="*/ 2736959 h 2833294"/>
              <a:gd name="connsiteX151" fmla="*/ 1881104 w 2836707"/>
              <a:gd name="connsiteY151" fmla="*/ 2737819 h 2833294"/>
              <a:gd name="connsiteX152" fmla="*/ 1851859 w 2836707"/>
              <a:gd name="connsiteY152" fmla="*/ 2735238 h 2833294"/>
              <a:gd name="connsiteX153" fmla="*/ 1822615 w 2836707"/>
              <a:gd name="connsiteY153" fmla="*/ 2731799 h 2833294"/>
              <a:gd name="connsiteX154" fmla="*/ 1793370 w 2836707"/>
              <a:gd name="connsiteY154" fmla="*/ 2727497 h 2833294"/>
              <a:gd name="connsiteX155" fmla="*/ 1764126 w 2836707"/>
              <a:gd name="connsiteY155" fmla="*/ 2724057 h 2833294"/>
              <a:gd name="connsiteX156" fmla="*/ 1734881 w 2836707"/>
              <a:gd name="connsiteY156" fmla="*/ 2722336 h 2833294"/>
              <a:gd name="connsiteX157" fmla="*/ 1706497 w 2836707"/>
              <a:gd name="connsiteY157" fmla="*/ 2722336 h 2833294"/>
              <a:gd name="connsiteX158" fmla="*/ 1679833 w 2836707"/>
              <a:gd name="connsiteY158" fmla="*/ 2725777 h 2833294"/>
              <a:gd name="connsiteX159" fmla="*/ 1652309 w 2836707"/>
              <a:gd name="connsiteY159" fmla="*/ 2732658 h 2833294"/>
              <a:gd name="connsiteX160" fmla="*/ 1627365 w 2836707"/>
              <a:gd name="connsiteY160" fmla="*/ 2742980 h 2833294"/>
              <a:gd name="connsiteX161" fmla="*/ 1601561 w 2836707"/>
              <a:gd name="connsiteY161" fmla="*/ 2756742 h 2833294"/>
              <a:gd name="connsiteX162" fmla="*/ 1575758 w 2836707"/>
              <a:gd name="connsiteY162" fmla="*/ 2770505 h 2833294"/>
              <a:gd name="connsiteX163" fmla="*/ 1549954 w 2836707"/>
              <a:gd name="connsiteY163" fmla="*/ 2785987 h 2833294"/>
              <a:gd name="connsiteX164" fmla="*/ 1525009 w 2836707"/>
              <a:gd name="connsiteY164" fmla="*/ 2800609 h 2833294"/>
              <a:gd name="connsiteX165" fmla="*/ 1498346 w 2836707"/>
              <a:gd name="connsiteY165" fmla="*/ 2813511 h 2833294"/>
              <a:gd name="connsiteX166" fmla="*/ 1472542 w 2836707"/>
              <a:gd name="connsiteY166" fmla="*/ 2823833 h 2833294"/>
              <a:gd name="connsiteX167" fmla="*/ 1445877 w 2836707"/>
              <a:gd name="connsiteY167" fmla="*/ 2830714 h 2833294"/>
              <a:gd name="connsiteX168" fmla="*/ 1418354 w 2836707"/>
              <a:gd name="connsiteY168" fmla="*/ 2833294 h 2833294"/>
              <a:gd name="connsiteX169" fmla="*/ 1390830 w 2836707"/>
              <a:gd name="connsiteY169" fmla="*/ 2830714 h 2833294"/>
              <a:gd name="connsiteX170" fmla="*/ 1364166 w 2836707"/>
              <a:gd name="connsiteY170" fmla="*/ 2823833 h 2833294"/>
              <a:gd name="connsiteX171" fmla="*/ 1338362 w 2836707"/>
              <a:gd name="connsiteY171" fmla="*/ 2813511 h 2833294"/>
              <a:gd name="connsiteX172" fmla="*/ 1311698 w 2836707"/>
              <a:gd name="connsiteY172" fmla="*/ 2800609 h 2833294"/>
              <a:gd name="connsiteX173" fmla="*/ 1286754 w 2836707"/>
              <a:gd name="connsiteY173" fmla="*/ 2785987 h 2833294"/>
              <a:gd name="connsiteX174" fmla="*/ 1260950 w 2836707"/>
              <a:gd name="connsiteY174" fmla="*/ 2770505 h 2833294"/>
              <a:gd name="connsiteX175" fmla="*/ 1235146 w 2836707"/>
              <a:gd name="connsiteY175" fmla="*/ 2756742 h 2833294"/>
              <a:gd name="connsiteX176" fmla="*/ 1209343 w 2836707"/>
              <a:gd name="connsiteY176" fmla="*/ 2742980 h 2833294"/>
              <a:gd name="connsiteX177" fmla="*/ 1183539 w 2836707"/>
              <a:gd name="connsiteY177" fmla="*/ 2732658 h 2833294"/>
              <a:gd name="connsiteX178" fmla="*/ 1156875 w 2836707"/>
              <a:gd name="connsiteY178" fmla="*/ 2725777 h 2833294"/>
              <a:gd name="connsiteX179" fmla="*/ 1130211 w 2836707"/>
              <a:gd name="connsiteY179" fmla="*/ 2722336 h 2833294"/>
              <a:gd name="connsiteX180" fmla="*/ 1101826 w 2836707"/>
              <a:gd name="connsiteY180" fmla="*/ 2722336 h 2833294"/>
              <a:gd name="connsiteX181" fmla="*/ 1072582 w 2836707"/>
              <a:gd name="connsiteY181" fmla="*/ 2724057 h 2833294"/>
              <a:gd name="connsiteX182" fmla="*/ 1043338 w 2836707"/>
              <a:gd name="connsiteY182" fmla="*/ 2727497 h 2833294"/>
              <a:gd name="connsiteX183" fmla="*/ 1014093 w 2836707"/>
              <a:gd name="connsiteY183" fmla="*/ 2731799 h 2833294"/>
              <a:gd name="connsiteX184" fmla="*/ 984848 w 2836707"/>
              <a:gd name="connsiteY184" fmla="*/ 2735238 h 2833294"/>
              <a:gd name="connsiteX185" fmla="*/ 955604 w 2836707"/>
              <a:gd name="connsiteY185" fmla="*/ 2737819 h 2833294"/>
              <a:gd name="connsiteX186" fmla="*/ 928081 w 2836707"/>
              <a:gd name="connsiteY186" fmla="*/ 2736959 h 2833294"/>
              <a:gd name="connsiteX187" fmla="*/ 901416 w 2836707"/>
              <a:gd name="connsiteY187" fmla="*/ 2733518 h 2833294"/>
              <a:gd name="connsiteX188" fmla="*/ 875612 w 2836707"/>
              <a:gd name="connsiteY188" fmla="*/ 2725777 h 2833294"/>
              <a:gd name="connsiteX189" fmla="*/ 854109 w 2836707"/>
              <a:gd name="connsiteY189" fmla="*/ 2714595 h 2833294"/>
              <a:gd name="connsiteX190" fmla="*/ 833465 w 2836707"/>
              <a:gd name="connsiteY190" fmla="*/ 2699973 h 2833294"/>
              <a:gd name="connsiteX191" fmla="*/ 815403 w 2836707"/>
              <a:gd name="connsiteY191" fmla="*/ 2682770 h 2833294"/>
              <a:gd name="connsiteX192" fmla="*/ 797340 w 2836707"/>
              <a:gd name="connsiteY192" fmla="*/ 2662987 h 2833294"/>
              <a:gd name="connsiteX193" fmla="*/ 780998 w 2836707"/>
              <a:gd name="connsiteY193" fmla="*/ 2642344 h 2833294"/>
              <a:gd name="connsiteX194" fmla="*/ 764655 w 2836707"/>
              <a:gd name="connsiteY194" fmla="*/ 2620840 h 2833294"/>
              <a:gd name="connsiteX195" fmla="*/ 748313 w 2836707"/>
              <a:gd name="connsiteY195" fmla="*/ 2599337 h 2833294"/>
              <a:gd name="connsiteX196" fmla="*/ 731971 w 2836707"/>
              <a:gd name="connsiteY196" fmla="*/ 2578694 h 2833294"/>
              <a:gd name="connsiteX197" fmla="*/ 714768 w 2836707"/>
              <a:gd name="connsiteY197" fmla="*/ 2558911 h 2833294"/>
              <a:gd name="connsiteX198" fmla="*/ 694985 w 2836707"/>
              <a:gd name="connsiteY198" fmla="*/ 2541707 h 2833294"/>
              <a:gd name="connsiteX199" fmla="*/ 676062 w 2836707"/>
              <a:gd name="connsiteY199" fmla="*/ 2526225 h 2833294"/>
              <a:gd name="connsiteX200" fmla="*/ 654559 w 2836707"/>
              <a:gd name="connsiteY200" fmla="*/ 2514184 h 2833294"/>
              <a:gd name="connsiteX201" fmla="*/ 631335 w 2836707"/>
              <a:gd name="connsiteY201" fmla="*/ 2503862 h 2833294"/>
              <a:gd name="connsiteX202" fmla="*/ 606392 w 2836707"/>
              <a:gd name="connsiteY202" fmla="*/ 2495260 h 2833294"/>
              <a:gd name="connsiteX203" fmla="*/ 580587 w 2836707"/>
              <a:gd name="connsiteY203" fmla="*/ 2487519 h 2833294"/>
              <a:gd name="connsiteX204" fmla="*/ 554784 w 2836707"/>
              <a:gd name="connsiteY204" fmla="*/ 2480638 h 2833294"/>
              <a:gd name="connsiteX205" fmla="*/ 528120 w 2836707"/>
              <a:gd name="connsiteY205" fmla="*/ 2473756 h 2833294"/>
              <a:gd name="connsiteX206" fmla="*/ 503176 w 2836707"/>
              <a:gd name="connsiteY206" fmla="*/ 2466015 h 2833294"/>
              <a:gd name="connsiteX207" fmla="*/ 478232 w 2836707"/>
              <a:gd name="connsiteY207" fmla="*/ 2457414 h 2833294"/>
              <a:gd name="connsiteX208" fmla="*/ 455009 w 2836707"/>
              <a:gd name="connsiteY208" fmla="*/ 2447092 h 2833294"/>
              <a:gd name="connsiteX209" fmla="*/ 434366 w 2836707"/>
              <a:gd name="connsiteY209" fmla="*/ 2434190 h 2833294"/>
              <a:gd name="connsiteX210" fmla="*/ 415442 w 2836707"/>
              <a:gd name="connsiteY210" fmla="*/ 2418708 h 2833294"/>
              <a:gd name="connsiteX211" fmla="*/ 399961 w 2836707"/>
              <a:gd name="connsiteY211" fmla="*/ 2399785 h 2833294"/>
              <a:gd name="connsiteX212" fmla="*/ 387059 w 2836707"/>
              <a:gd name="connsiteY212" fmla="*/ 2379141 h 2833294"/>
              <a:gd name="connsiteX213" fmla="*/ 376737 w 2836707"/>
              <a:gd name="connsiteY213" fmla="*/ 2355917 h 2833294"/>
              <a:gd name="connsiteX214" fmla="*/ 368136 w 2836707"/>
              <a:gd name="connsiteY214" fmla="*/ 2330974 h 2833294"/>
              <a:gd name="connsiteX215" fmla="*/ 360395 w 2836707"/>
              <a:gd name="connsiteY215" fmla="*/ 2306030 h 2833294"/>
              <a:gd name="connsiteX216" fmla="*/ 353514 w 2836707"/>
              <a:gd name="connsiteY216" fmla="*/ 2279366 h 2833294"/>
              <a:gd name="connsiteX217" fmla="*/ 346633 w 2836707"/>
              <a:gd name="connsiteY217" fmla="*/ 2253562 h 2833294"/>
              <a:gd name="connsiteX218" fmla="*/ 338891 w 2836707"/>
              <a:gd name="connsiteY218" fmla="*/ 2227757 h 2833294"/>
              <a:gd name="connsiteX219" fmla="*/ 330290 w 2836707"/>
              <a:gd name="connsiteY219" fmla="*/ 2202813 h 2833294"/>
              <a:gd name="connsiteX220" fmla="*/ 319968 w 2836707"/>
              <a:gd name="connsiteY220" fmla="*/ 2179589 h 2833294"/>
              <a:gd name="connsiteX221" fmla="*/ 307927 w 2836707"/>
              <a:gd name="connsiteY221" fmla="*/ 2158086 h 2833294"/>
              <a:gd name="connsiteX222" fmla="*/ 292445 w 2836707"/>
              <a:gd name="connsiteY222" fmla="*/ 2139163 h 2833294"/>
              <a:gd name="connsiteX223" fmla="*/ 275242 w 2836707"/>
              <a:gd name="connsiteY223" fmla="*/ 2119379 h 2833294"/>
              <a:gd name="connsiteX224" fmla="*/ 255459 w 2836707"/>
              <a:gd name="connsiteY224" fmla="*/ 2102177 h 2833294"/>
              <a:gd name="connsiteX225" fmla="*/ 233955 w 2836707"/>
              <a:gd name="connsiteY225" fmla="*/ 2085835 h 2833294"/>
              <a:gd name="connsiteX226" fmla="*/ 212452 w 2836707"/>
              <a:gd name="connsiteY226" fmla="*/ 2069492 h 2833294"/>
              <a:gd name="connsiteX227" fmla="*/ 190950 w 2836707"/>
              <a:gd name="connsiteY227" fmla="*/ 2053150 h 2833294"/>
              <a:gd name="connsiteX228" fmla="*/ 170306 w 2836707"/>
              <a:gd name="connsiteY228" fmla="*/ 2036806 h 2833294"/>
              <a:gd name="connsiteX229" fmla="*/ 150523 w 2836707"/>
              <a:gd name="connsiteY229" fmla="*/ 2018744 h 2833294"/>
              <a:gd name="connsiteX230" fmla="*/ 133321 w 2836707"/>
              <a:gd name="connsiteY230" fmla="*/ 2000681 h 2833294"/>
              <a:gd name="connsiteX231" fmla="*/ 118699 w 2836707"/>
              <a:gd name="connsiteY231" fmla="*/ 1980037 h 2833294"/>
              <a:gd name="connsiteX232" fmla="*/ 107517 w 2836707"/>
              <a:gd name="connsiteY232" fmla="*/ 1958534 h 2833294"/>
              <a:gd name="connsiteX233" fmla="*/ 99776 w 2836707"/>
              <a:gd name="connsiteY233" fmla="*/ 1932731 h 2833294"/>
              <a:gd name="connsiteX234" fmla="*/ 96335 w 2836707"/>
              <a:gd name="connsiteY234" fmla="*/ 1906066 h 2833294"/>
              <a:gd name="connsiteX235" fmla="*/ 95474 w 2836707"/>
              <a:gd name="connsiteY235" fmla="*/ 1878541 h 2833294"/>
              <a:gd name="connsiteX236" fmla="*/ 98055 w 2836707"/>
              <a:gd name="connsiteY236" fmla="*/ 1849297 h 2833294"/>
              <a:gd name="connsiteX237" fmla="*/ 101496 w 2836707"/>
              <a:gd name="connsiteY237" fmla="*/ 1820052 h 2833294"/>
              <a:gd name="connsiteX238" fmla="*/ 105796 w 2836707"/>
              <a:gd name="connsiteY238" fmla="*/ 1790807 h 2833294"/>
              <a:gd name="connsiteX239" fmla="*/ 109237 w 2836707"/>
              <a:gd name="connsiteY239" fmla="*/ 1761563 h 2833294"/>
              <a:gd name="connsiteX240" fmla="*/ 110958 w 2836707"/>
              <a:gd name="connsiteY240" fmla="*/ 1732318 h 2833294"/>
              <a:gd name="connsiteX241" fmla="*/ 110958 w 2836707"/>
              <a:gd name="connsiteY241" fmla="*/ 1703933 h 2833294"/>
              <a:gd name="connsiteX242" fmla="*/ 107517 w 2836707"/>
              <a:gd name="connsiteY242" fmla="*/ 1677269 h 2833294"/>
              <a:gd name="connsiteX243" fmla="*/ 100636 w 2836707"/>
              <a:gd name="connsiteY243" fmla="*/ 1650605 h 2833294"/>
              <a:gd name="connsiteX244" fmla="*/ 90314 w 2836707"/>
              <a:gd name="connsiteY244" fmla="*/ 1625660 h 2833294"/>
              <a:gd name="connsiteX245" fmla="*/ 77412 w 2836707"/>
              <a:gd name="connsiteY245" fmla="*/ 1599857 h 2833294"/>
              <a:gd name="connsiteX246" fmla="*/ 62790 w 2836707"/>
              <a:gd name="connsiteY246" fmla="*/ 1574053 h 2833294"/>
              <a:gd name="connsiteX247" fmla="*/ 47308 w 2836707"/>
              <a:gd name="connsiteY247" fmla="*/ 1548248 h 2833294"/>
              <a:gd name="connsiteX248" fmla="*/ 32686 w 2836707"/>
              <a:gd name="connsiteY248" fmla="*/ 1523304 h 2833294"/>
              <a:gd name="connsiteX249" fmla="*/ 19783 w 2836707"/>
              <a:gd name="connsiteY249" fmla="*/ 1496640 h 2833294"/>
              <a:gd name="connsiteX250" fmla="*/ 9462 w 2836707"/>
              <a:gd name="connsiteY250" fmla="*/ 1470836 h 2833294"/>
              <a:gd name="connsiteX251" fmla="*/ 2581 w 2836707"/>
              <a:gd name="connsiteY251" fmla="*/ 1444171 h 2833294"/>
              <a:gd name="connsiteX252" fmla="*/ 0 w 2836707"/>
              <a:gd name="connsiteY252" fmla="*/ 1416647 h 2833294"/>
              <a:gd name="connsiteX253" fmla="*/ 2581 w 2836707"/>
              <a:gd name="connsiteY253" fmla="*/ 1389123 h 2833294"/>
              <a:gd name="connsiteX254" fmla="*/ 9462 w 2836707"/>
              <a:gd name="connsiteY254" fmla="*/ 1362459 h 2833294"/>
              <a:gd name="connsiteX255" fmla="*/ 19783 w 2836707"/>
              <a:gd name="connsiteY255" fmla="*/ 1336654 h 2833294"/>
              <a:gd name="connsiteX256" fmla="*/ 32686 w 2836707"/>
              <a:gd name="connsiteY256" fmla="*/ 1309991 h 2833294"/>
              <a:gd name="connsiteX257" fmla="*/ 47308 w 2836707"/>
              <a:gd name="connsiteY257" fmla="*/ 1285046 h 2833294"/>
              <a:gd name="connsiteX258" fmla="*/ 62790 w 2836707"/>
              <a:gd name="connsiteY258" fmla="*/ 1259242 h 2833294"/>
              <a:gd name="connsiteX259" fmla="*/ 77412 w 2836707"/>
              <a:gd name="connsiteY259" fmla="*/ 1233438 h 2833294"/>
              <a:gd name="connsiteX260" fmla="*/ 90314 w 2836707"/>
              <a:gd name="connsiteY260" fmla="*/ 1207634 h 2833294"/>
              <a:gd name="connsiteX261" fmla="*/ 100636 w 2836707"/>
              <a:gd name="connsiteY261" fmla="*/ 1182689 h 2833294"/>
              <a:gd name="connsiteX262" fmla="*/ 107517 w 2836707"/>
              <a:gd name="connsiteY262" fmla="*/ 1156025 h 2833294"/>
              <a:gd name="connsiteX263" fmla="*/ 110958 w 2836707"/>
              <a:gd name="connsiteY263" fmla="*/ 1129361 h 2833294"/>
              <a:gd name="connsiteX264" fmla="*/ 110958 w 2836707"/>
              <a:gd name="connsiteY264" fmla="*/ 1100977 h 2833294"/>
              <a:gd name="connsiteX265" fmla="*/ 109237 w 2836707"/>
              <a:gd name="connsiteY265" fmla="*/ 1071732 h 2833294"/>
              <a:gd name="connsiteX266" fmla="*/ 105796 w 2836707"/>
              <a:gd name="connsiteY266" fmla="*/ 1042487 h 2833294"/>
              <a:gd name="connsiteX267" fmla="*/ 101496 w 2836707"/>
              <a:gd name="connsiteY267" fmla="*/ 1013242 h 2833294"/>
              <a:gd name="connsiteX268" fmla="*/ 98055 w 2836707"/>
              <a:gd name="connsiteY268" fmla="*/ 983998 h 2833294"/>
              <a:gd name="connsiteX269" fmla="*/ 95474 w 2836707"/>
              <a:gd name="connsiteY269" fmla="*/ 954754 h 2833294"/>
              <a:gd name="connsiteX270" fmla="*/ 96335 w 2836707"/>
              <a:gd name="connsiteY270" fmla="*/ 927229 h 2833294"/>
              <a:gd name="connsiteX271" fmla="*/ 99776 w 2836707"/>
              <a:gd name="connsiteY271" fmla="*/ 900565 h 2833294"/>
              <a:gd name="connsiteX272" fmla="*/ 107517 w 2836707"/>
              <a:gd name="connsiteY272" fmla="*/ 874760 h 2833294"/>
              <a:gd name="connsiteX273" fmla="*/ 118699 w 2836707"/>
              <a:gd name="connsiteY273" fmla="*/ 853257 h 2833294"/>
              <a:gd name="connsiteX274" fmla="*/ 133321 w 2836707"/>
              <a:gd name="connsiteY274" fmla="*/ 832614 h 2833294"/>
              <a:gd name="connsiteX275" fmla="*/ 150523 w 2836707"/>
              <a:gd name="connsiteY275" fmla="*/ 814551 h 2833294"/>
              <a:gd name="connsiteX276" fmla="*/ 170306 w 2836707"/>
              <a:gd name="connsiteY276" fmla="*/ 796488 h 2833294"/>
              <a:gd name="connsiteX277" fmla="*/ 190950 w 2836707"/>
              <a:gd name="connsiteY277" fmla="*/ 780145 h 2833294"/>
              <a:gd name="connsiteX278" fmla="*/ 212452 w 2836707"/>
              <a:gd name="connsiteY278" fmla="*/ 763802 h 2833294"/>
              <a:gd name="connsiteX279" fmla="*/ 233955 w 2836707"/>
              <a:gd name="connsiteY279" fmla="*/ 747460 h 2833294"/>
              <a:gd name="connsiteX280" fmla="*/ 255459 w 2836707"/>
              <a:gd name="connsiteY280" fmla="*/ 731117 h 2833294"/>
              <a:gd name="connsiteX281" fmla="*/ 275242 w 2836707"/>
              <a:gd name="connsiteY281" fmla="*/ 713915 h 2833294"/>
              <a:gd name="connsiteX282" fmla="*/ 292445 w 2836707"/>
              <a:gd name="connsiteY282" fmla="*/ 694132 h 2833294"/>
              <a:gd name="connsiteX283" fmla="*/ 307927 w 2836707"/>
              <a:gd name="connsiteY283" fmla="*/ 675208 h 2833294"/>
              <a:gd name="connsiteX284" fmla="*/ 319968 w 2836707"/>
              <a:gd name="connsiteY284" fmla="*/ 653705 h 2833294"/>
              <a:gd name="connsiteX285" fmla="*/ 330290 w 2836707"/>
              <a:gd name="connsiteY285" fmla="*/ 630482 h 2833294"/>
              <a:gd name="connsiteX286" fmla="*/ 338891 w 2836707"/>
              <a:gd name="connsiteY286" fmla="*/ 605537 h 2833294"/>
              <a:gd name="connsiteX287" fmla="*/ 346633 w 2836707"/>
              <a:gd name="connsiteY287" fmla="*/ 579732 h 2833294"/>
              <a:gd name="connsiteX288" fmla="*/ 353514 w 2836707"/>
              <a:gd name="connsiteY288" fmla="*/ 553929 h 2833294"/>
              <a:gd name="connsiteX289" fmla="*/ 360395 w 2836707"/>
              <a:gd name="connsiteY289" fmla="*/ 527264 h 2833294"/>
              <a:gd name="connsiteX290" fmla="*/ 368136 w 2836707"/>
              <a:gd name="connsiteY290" fmla="*/ 502321 h 2833294"/>
              <a:gd name="connsiteX291" fmla="*/ 376737 w 2836707"/>
              <a:gd name="connsiteY291" fmla="*/ 477376 h 2833294"/>
              <a:gd name="connsiteX292" fmla="*/ 387059 w 2836707"/>
              <a:gd name="connsiteY292" fmla="*/ 454153 h 2833294"/>
              <a:gd name="connsiteX293" fmla="*/ 399961 w 2836707"/>
              <a:gd name="connsiteY293" fmla="*/ 433510 h 2833294"/>
              <a:gd name="connsiteX294" fmla="*/ 415442 w 2836707"/>
              <a:gd name="connsiteY294" fmla="*/ 414587 h 2833294"/>
              <a:gd name="connsiteX295" fmla="*/ 434366 w 2836707"/>
              <a:gd name="connsiteY295" fmla="*/ 399104 h 2833294"/>
              <a:gd name="connsiteX296" fmla="*/ 455009 w 2836707"/>
              <a:gd name="connsiteY296" fmla="*/ 386202 h 2833294"/>
              <a:gd name="connsiteX297" fmla="*/ 478232 w 2836707"/>
              <a:gd name="connsiteY297" fmla="*/ 375880 h 2833294"/>
              <a:gd name="connsiteX298" fmla="*/ 503176 w 2836707"/>
              <a:gd name="connsiteY298" fmla="*/ 367279 h 2833294"/>
              <a:gd name="connsiteX299" fmla="*/ 528120 w 2836707"/>
              <a:gd name="connsiteY299" fmla="*/ 359538 h 2833294"/>
              <a:gd name="connsiteX300" fmla="*/ 554784 w 2836707"/>
              <a:gd name="connsiteY300" fmla="*/ 352656 h 2833294"/>
              <a:gd name="connsiteX301" fmla="*/ 580587 w 2836707"/>
              <a:gd name="connsiteY301" fmla="*/ 345775 h 2833294"/>
              <a:gd name="connsiteX302" fmla="*/ 606392 w 2836707"/>
              <a:gd name="connsiteY302" fmla="*/ 338034 h 2833294"/>
              <a:gd name="connsiteX303" fmla="*/ 631335 w 2836707"/>
              <a:gd name="connsiteY303" fmla="*/ 329433 h 2833294"/>
              <a:gd name="connsiteX304" fmla="*/ 654559 w 2836707"/>
              <a:gd name="connsiteY304" fmla="*/ 319111 h 2833294"/>
              <a:gd name="connsiteX305" fmla="*/ 676062 w 2836707"/>
              <a:gd name="connsiteY305" fmla="*/ 307070 h 2833294"/>
              <a:gd name="connsiteX306" fmla="*/ 694985 w 2836707"/>
              <a:gd name="connsiteY306" fmla="*/ 291587 h 2833294"/>
              <a:gd name="connsiteX307" fmla="*/ 714768 w 2836707"/>
              <a:gd name="connsiteY307" fmla="*/ 274384 h 2833294"/>
              <a:gd name="connsiteX308" fmla="*/ 731971 w 2836707"/>
              <a:gd name="connsiteY308" fmla="*/ 254601 h 2833294"/>
              <a:gd name="connsiteX309" fmla="*/ 748313 w 2836707"/>
              <a:gd name="connsiteY309" fmla="*/ 233957 h 2833294"/>
              <a:gd name="connsiteX310" fmla="*/ 764655 w 2836707"/>
              <a:gd name="connsiteY310" fmla="*/ 212454 h 2833294"/>
              <a:gd name="connsiteX311" fmla="*/ 780998 w 2836707"/>
              <a:gd name="connsiteY311" fmla="*/ 190950 h 2833294"/>
              <a:gd name="connsiteX312" fmla="*/ 797340 w 2836707"/>
              <a:gd name="connsiteY312" fmla="*/ 170307 h 2833294"/>
              <a:gd name="connsiteX313" fmla="*/ 815403 w 2836707"/>
              <a:gd name="connsiteY313" fmla="*/ 150524 h 2833294"/>
              <a:gd name="connsiteX314" fmla="*/ 833465 w 2836707"/>
              <a:gd name="connsiteY314" fmla="*/ 133322 h 2833294"/>
              <a:gd name="connsiteX315" fmla="*/ 854109 w 2836707"/>
              <a:gd name="connsiteY315" fmla="*/ 118699 h 2833294"/>
              <a:gd name="connsiteX316" fmla="*/ 875612 w 2836707"/>
              <a:gd name="connsiteY316" fmla="*/ 107517 h 2833294"/>
              <a:gd name="connsiteX317" fmla="*/ 901416 w 2836707"/>
              <a:gd name="connsiteY317" fmla="*/ 99776 h 2833294"/>
              <a:gd name="connsiteX318" fmla="*/ 928081 w 2836707"/>
              <a:gd name="connsiteY318" fmla="*/ 96335 h 2833294"/>
              <a:gd name="connsiteX319" fmla="*/ 955604 w 2836707"/>
              <a:gd name="connsiteY319" fmla="*/ 95475 h 2833294"/>
              <a:gd name="connsiteX320" fmla="*/ 984848 w 2836707"/>
              <a:gd name="connsiteY320" fmla="*/ 98056 h 2833294"/>
              <a:gd name="connsiteX321" fmla="*/ 1014093 w 2836707"/>
              <a:gd name="connsiteY321" fmla="*/ 101497 h 2833294"/>
              <a:gd name="connsiteX322" fmla="*/ 1043338 w 2836707"/>
              <a:gd name="connsiteY322" fmla="*/ 105797 h 2833294"/>
              <a:gd name="connsiteX323" fmla="*/ 1072582 w 2836707"/>
              <a:gd name="connsiteY323" fmla="*/ 109238 h 2833294"/>
              <a:gd name="connsiteX324" fmla="*/ 1101826 w 2836707"/>
              <a:gd name="connsiteY324" fmla="*/ 110958 h 2833294"/>
              <a:gd name="connsiteX325" fmla="*/ 1130211 w 2836707"/>
              <a:gd name="connsiteY325" fmla="*/ 110958 h 2833294"/>
              <a:gd name="connsiteX326" fmla="*/ 1156875 w 2836707"/>
              <a:gd name="connsiteY326" fmla="*/ 107517 h 2833294"/>
              <a:gd name="connsiteX327" fmla="*/ 1183539 w 2836707"/>
              <a:gd name="connsiteY327" fmla="*/ 100636 h 2833294"/>
              <a:gd name="connsiteX328" fmla="*/ 1209343 w 2836707"/>
              <a:gd name="connsiteY328" fmla="*/ 90315 h 2833294"/>
              <a:gd name="connsiteX329" fmla="*/ 1235146 w 2836707"/>
              <a:gd name="connsiteY329" fmla="*/ 76552 h 2833294"/>
              <a:gd name="connsiteX330" fmla="*/ 1260950 w 2836707"/>
              <a:gd name="connsiteY330" fmla="*/ 62790 h 2833294"/>
              <a:gd name="connsiteX331" fmla="*/ 1286754 w 2836707"/>
              <a:gd name="connsiteY331" fmla="*/ 47308 h 2833294"/>
              <a:gd name="connsiteX332" fmla="*/ 1311698 w 2836707"/>
              <a:gd name="connsiteY332" fmla="*/ 32685 h 2833294"/>
              <a:gd name="connsiteX333" fmla="*/ 1338362 w 2836707"/>
              <a:gd name="connsiteY333" fmla="*/ 19783 h 2833294"/>
              <a:gd name="connsiteX334" fmla="*/ 1364166 w 2836707"/>
              <a:gd name="connsiteY334" fmla="*/ 9461 h 2833294"/>
              <a:gd name="connsiteX335" fmla="*/ 1390830 w 2836707"/>
              <a:gd name="connsiteY335" fmla="*/ 2580 h 283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2836707" h="2833294">
                <a:moveTo>
                  <a:pt x="1418354" y="0"/>
                </a:moveTo>
                <a:lnTo>
                  <a:pt x="1445877" y="2580"/>
                </a:lnTo>
                <a:lnTo>
                  <a:pt x="1472542" y="9461"/>
                </a:lnTo>
                <a:lnTo>
                  <a:pt x="1498346" y="19783"/>
                </a:lnTo>
                <a:lnTo>
                  <a:pt x="1525009" y="32685"/>
                </a:lnTo>
                <a:lnTo>
                  <a:pt x="1549954" y="47308"/>
                </a:lnTo>
                <a:lnTo>
                  <a:pt x="1575758" y="62790"/>
                </a:lnTo>
                <a:lnTo>
                  <a:pt x="1601561" y="76552"/>
                </a:lnTo>
                <a:lnTo>
                  <a:pt x="1627365" y="90315"/>
                </a:lnTo>
                <a:lnTo>
                  <a:pt x="1652309" y="100636"/>
                </a:lnTo>
                <a:lnTo>
                  <a:pt x="1679833" y="107517"/>
                </a:lnTo>
                <a:lnTo>
                  <a:pt x="1706497" y="110958"/>
                </a:lnTo>
                <a:lnTo>
                  <a:pt x="1734881" y="110958"/>
                </a:lnTo>
                <a:lnTo>
                  <a:pt x="1764126" y="109238"/>
                </a:lnTo>
                <a:lnTo>
                  <a:pt x="1793370" y="105797"/>
                </a:lnTo>
                <a:lnTo>
                  <a:pt x="1822615" y="101497"/>
                </a:lnTo>
                <a:lnTo>
                  <a:pt x="1851859" y="98056"/>
                </a:lnTo>
                <a:lnTo>
                  <a:pt x="1881104" y="95475"/>
                </a:lnTo>
                <a:lnTo>
                  <a:pt x="1908627" y="96335"/>
                </a:lnTo>
                <a:lnTo>
                  <a:pt x="1935291" y="99776"/>
                </a:lnTo>
                <a:lnTo>
                  <a:pt x="1961095" y="107517"/>
                </a:lnTo>
                <a:lnTo>
                  <a:pt x="1982599" y="118699"/>
                </a:lnTo>
                <a:lnTo>
                  <a:pt x="2003241" y="133322"/>
                </a:lnTo>
                <a:lnTo>
                  <a:pt x="2021304" y="150524"/>
                </a:lnTo>
                <a:lnTo>
                  <a:pt x="2039367" y="170307"/>
                </a:lnTo>
                <a:lnTo>
                  <a:pt x="2055710" y="190950"/>
                </a:lnTo>
                <a:lnTo>
                  <a:pt x="2072052" y="212454"/>
                </a:lnTo>
                <a:lnTo>
                  <a:pt x="2088394" y="233957"/>
                </a:lnTo>
                <a:lnTo>
                  <a:pt x="2104736" y="254601"/>
                </a:lnTo>
                <a:lnTo>
                  <a:pt x="2121940" y="274384"/>
                </a:lnTo>
                <a:lnTo>
                  <a:pt x="2141723" y="291587"/>
                </a:lnTo>
                <a:lnTo>
                  <a:pt x="2160646" y="307070"/>
                </a:lnTo>
                <a:lnTo>
                  <a:pt x="2182149" y="319111"/>
                </a:lnTo>
                <a:lnTo>
                  <a:pt x="2205372" y="329433"/>
                </a:lnTo>
                <a:lnTo>
                  <a:pt x="2230316" y="338034"/>
                </a:lnTo>
                <a:lnTo>
                  <a:pt x="2256119" y="345775"/>
                </a:lnTo>
                <a:lnTo>
                  <a:pt x="2281923" y="352656"/>
                </a:lnTo>
                <a:lnTo>
                  <a:pt x="2308587" y="359538"/>
                </a:lnTo>
                <a:lnTo>
                  <a:pt x="2333531" y="367279"/>
                </a:lnTo>
                <a:lnTo>
                  <a:pt x="2358474" y="375880"/>
                </a:lnTo>
                <a:lnTo>
                  <a:pt x="2381698" y="386202"/>
                </a:lnTo>
                <a:lnTo>
                  <a:pt x="2402342" y="399104"/>
                </a:lnTo>
                <a:lnTo>
                  <a:pt x="2421265" y="414587"/>
                </a:lnTo>
                <a:lnTo>
                  <a:pt x="2436746" y="433510"/>
                </a:lnTo>
                <a:lnTo>
                  <a:pt x="2449649" y="454153"/>
                </a:lnTo>
                <a:lnTo>
                  <a:pt x="2459970" y="477376"/>
                </a:lnTo>
                <a:lnTo>
                  <a:pt x="2468571" y="502321"/>
                </a:lnTo>
                <a:lnTo>
                  <a:pt x="2476312" y="527264"/>
                </a:lnTo>
                <a:lnTo>
                  <a:pt x="2483194" y="553929"/>
                </a:lnTo>
                <a:lnTo>
                  <a:pt x="2490075" y="579732"/>
                </a:lnTo>
                <a:lnTo>
                  <a:pt x="2497816" y="605537"/>
                </a:lnTo>
                <a:lnTo>
                  <a:pt x="2506417" y="630482"/>
                </a:lnTo>
                <a:lnTo>
                  <a:pt x="2516738" y="653705"/>
                </a:lnTo>
                <a:lnTo>
                  <a:pt x="2528781" y="675208"/>
                </a:lnTo>
                <a:lnTo>
                  <a:pt x="2544263" y="694132"/>
                </a:lnTo>
                <a:lnTo>
                  <a:pt x="2561465" y="713915"/>
                </a:lnTo>
                <a:lnTo>
                  <a:pt x="2581248" y="731117"/>
                </a:lnTo>
                <a:lnTo>
                  <a:pt x="2601892" y="747460"/>
                </a:lnTo>
                <a:lnTo>
                  <a:pt x="2624255" y="763802"/>
                </a:lnTo>
                <a:lnTo>
                  <a:pt x="2645758" y="780145"/>
                </a:lnTo>
                <a:lnTo>
                  <a:pt x="2666401" y="796488"/>
                </a:lnTo>
                <a:lnTo>
                  <a:pt x="2686183" y="814551"/>
                </a:lnTo>
                <a:lnTo>
                  <a:pt x="2703387" y="832614"/>
                </a:lnTo>
                <a:lnTo>
                  <a:pt x="2718009" y="853257"/>
                </a:lnTo>
                <a:lnTo>
                  <a:pt x="2729191" y="874760"/>
                </a:lnTo>
                <a:lnTo>
                  <a:pt x="2736932" y="900565"/>
                </a:lnTo>
                <a:lnTo>
                  <a:pt x="2740372" y="927229"/>
                </a:lnTo>
                <a:lnTo>
                  <a:pt x="2741233" y="954754"/>
                </a:lnTo>
                <a:lnTo>
                  <a:pt x="2738652" y="983998"/>
                </a:lnTo>
                <a:lnTo>
                  <a:pt x="2735211" y="1013242"/>
                </a:lnTo>
                <a:lnTo>
                  <a:pt x="2730911" y="1042487"/>
                </a:lnTo>
                <a:lnTo>
                  <a:pt x="2727470" y="1071732"/>
                </a:lnTo>
                <a:lnTo>
                  <a:pt x="2725751" y="1100977"/>
                </a:lnTo>
                <a:lnTo>
                  <a:pt x="2725751" y="1129361"/>
                </a:lnTo>
                <a:lnTo>
                  <a:pt x="2729191" y="1156025"/>
                </a:lnTo>
                <a:lnTo>
                  <a:pt x="2736071" y="1182689"/>
                </a:lnTo>
                <a:lnTo>
                  <a:pt x="2746393" y="1207634"/>
                </a:lnTo>
                <a:lnTo>
                  <a:pt x="2760156" y="1233438"/>
                </a:lnTo>
                <a:lnTo>
                  <a:pt x="2773917" y="1259242"/>
                </a:lnTo>
                <a:lnTo>
                  <a:pt x="2789400" y="1285046"/>
                </a:lnTo>
                <a:lnTo>
                  <a:pt x="2804021" y="1309991"/>
                </a:lnTo>
                <a:lnTo>
                  <a:pt x="2816924" y="1336654"/>
                </a:lnTo>
                <a:lnTo>
                  <a:pt x="2827245" y="1362459"/>
                </a:lnTo>
                <a:lnTo>
                  <a:pt x="2834126" y="1389123"/>
                </a:lnTo>
                <a:lnTo>
                  <a:pt x="2836707" y="1416647"/>
                </a:lnTo>
                <a:lnTo>
                  <a:pt x="2834126" y="1444171"/>
                </a:lnTo>
                <a:lnTo>
                  <a:pt x="2827245" y="1470836"/>
                </a:lnTo>
                <a:lnTo>
                  <a:pt x="2816924" y="1496640"/>
                </a:lnTo>
                <a:lnTo>
                  <a:pt x="2804021" y="1523304"/>
                </a:lnTo>
                <a:lnTo>
                  <a:pt x="2789400" y="1548248"/>
                </a:lnTo>
                <a:lnTo>
                  <a:pt x="2773917" y="1574053"/>
                </a:lnTo>
                <a:lnTo>
                  <a:pt x="2760156" y="1599857"/>
                </a:lnTo>
                <a:lnTo>
                  <a:pt x="2746393" y="1625660"/>
                </a:lnTo>
                <a:lnTo>
                  <a:pt x="2736071" y="1650605"/>
                </a:lnTo>
                <a:lnTo>
                  <a:pt x="2729191" y="1677269"/>
                </a:lnTo>
                <a:lnTo>
                  <a:pt x="2725751" y="1703933"/>
                </a:lnTo>
                <a:lnTo>
                  <a:pt x="2725751" y="1732318"/>
                </a:lnTo>
                <a:lnTo>
                  <a:pt x="2727470" y="1761563"/>
                </a:lnTo>
                <a:lnTo>
                  <a:pt x="2730911" y="1790807"/>
                </a:lnTo>
                <a:lnTo>
                  <a:pt x="2735211" y="1820052"/>
                </a:lnTo>
                <a:lnTo>
                  <a:pt x="2738652" y="1849297"/>
                </a:lnTo>
                <a:lnTo>
                  <a:pt x="2741233" y="1878541"/>
                </a:lnTo>
                <a:lnTo>
                  <a:pt x="2740372" y="1906066"/>
                </a:lnTo>
                <a:lnTo>
                  <a:pt x="2736932" y="1932731"/>
                </a:lnTo>
                <a:lnTo>
                  <a:pt x="2729191" y="1958534"/>
                </a:lnTo>
                <a:lnTo>
                  <a:pt x="2718009" y="1980037"/>
                </a:lnTo>
                <a:lnTo>
                  <a:pt x="2703387" y="2000681"/>
                </a:lnTo>
                <a:lnTo>
                  <a:pt x="2686183" y="2018744"/>
                </a:lnTo>
                <a:lnTo>
                  <a:pt x="2666401" y="2036806"/>
                </a:lnTo>
                <a:lnTo>
                  <a:pt x="2645758" y="2053150"/>
                </a:lnTo>
                <a:lnTo>
                  <a:pt x="2624255" y="2069492"/>
                </a:lnTo>
                <a:lnTo>
                  <a:pt x="2601892" y="2085835"/>
                </a:lnTo>
                <a:lnTo>
                  <a:pt x="2581248" y="2102177"/>
                </a:lnTo>
                <a:lnTo>
                  <a:pt x="2561465" y="2119379"/>
                </a:lnTo>
                <a:lnTo>
                  <a:pt x="2544263" y="2139163"/>
                </a:lnTo>
                <a:lnTo>
                  <a:pt x="2528781" y="2158086"/>
                </a:lnTo>
                <a:lnTo>
                  <a:pt x="2516738" y="2179589"/>
                </a:lnTo>
                <a:lnTo>
                  <a:pt x="2506417" y="2202813"/>
                </a:lnTo>
                <a:lnTo>
                  <a:pt x="2497816" y="2227757"/>
                </a:lnTo>
                <a:lnTo>
                  <a:pt x="2490075" y="2253562"/>
                </a:lnTo>
                <a:lnTo>
                  <a:pt x="2483194" y="2279366"/>
                </a:lnTo>
                <a:lnTo>
                  <a:pt x="2476312" y="2306030"/>
                </a:lnTo>
                <a:lnTo>
                  <a:pt x="2468571" y="2330974"/>
                </a:lnTo>
                <a:lnTo>
                  <a:pt x="2459970" y="2355917"/>
                </a:lnTo>
                <a:lnTo>
                  <a:pt x="2449649" y="2379141"/>
                </a:lnTo>
                <a:lnTo>
                  <a:pt x="2436746" y="2399785"/>
                </a:lnTo>
                <a:lnTo>
                  <a:pt x="2421265" y="2418708"/>
                </a:lnTo>
                <a:lnTo>
                  <a:pt x="2402342" y="2434190"/>
                </a:lnTo>
                <a:lnTo>
                  <a:pt x="2381698" y="2447092"/>
                </a:lnTo>
                <a:lnTo>
                  <a:pt x="2358474" y="2457414"/>
                </a:lnTo>
                <a:lnTo>
                  <a:pt x="2333531" y="2466015"/>
                </a:lnTo>
                <a:lnTo>
                  <a:pt x="2308587" y="2473756"/>
                </a:lnTo>
                <a:lnTo>
                  <a:pt x="2281923" y="2480638"/>
                </a:lnTo>
                <a:lnTo>
                  <a:pt x="2256119" y="2487519"/>
                </a:lnTo>
                <a:lnTo>
                  <a:pt x="2230316" y="2495260"/>
                </a:lnTo>
                <a:lnTo>
                  <a:pt x="2205372" y="2503862"/>
                </a:lnTo>
                <a:lnTo>
                  <a:pt x="2182149" y="2514184"/>
                </a:lnTo>
                <a:lnTo>
                  <a:pt x="2160646" y="2526225"/>
                </a:lnTo>
                <a:lnTo>
                  <a:pt x="2141723" y="2541707"/>
                </a:lnTo>
                <a:lnTo>
                  <a:pt x="2121940" y="2558911"/>
                </a:lnTo>
                <a:lnTo>
                  <a:pt x="2104736" y="2578694"/>
                </a:lnTo>
                <a:lnTo>
                  <a:pt x="2088394" y="2599337"/>
                </a:lnTo>
                <a:lnTo>
                  <a:pt x="2072052" y="2620840"/>
                </a:lnTo>
                <a:lnTo>
                  <a:pt x="2055710" y="2642344"/>
                </a:lnTo>
                <a:lnTo>
                  <a:pt x="2039367" y="2662987"/>
                </a:lnTo>
                <a:lnTo>
                  <a:pt x="2021304" y="2682770"/>
                </a:lnTo>
                <a:lnTo>
                  <a:pt x="2003241" y="2699973"/>
                </a:lnTo>
                <a:lnTo>
                  <a:pt x="1982599" y="2714595"/>
                </a:lnTo>
                <a:lnTo>
                  <a:pt x="1961095" y="2725777"/>
                </a:lnTo>
                <a:lnTo>
                  <a:pt x="1935291" y="2733518"/>
                </a:lnTo>
                <a:lnTo>
                  <a:pt x="1908627" y="2736959"/>
                </a:lnTo>
                <a:lnTo>
                  <a:pt x="1881104" y="2737819"/>
                </a:lnTo>
                <a:lnTo>
                  <a:pt x="1851859" y="2735238"/>
                </a:lnTo>
                <a:lnTo>
                  <a:pt x="1822615" y="2731799"/>
                </a:lnTo>
                <a:lnTo>
                  <a:pt x="1793370" y="2727497"/>
                </a:lnTo>
                <a:lnTo>
                  <a:pt x="1764126" y="2724057"/>
                </a:lnTo>
                <a:lnTo>
                  <a:pt x="1734881" y="2722336"/>
                </a:lnTo>
                <a:lnTo>
                  <a:pt x="1706497" y="2722336"/>
                </a:lnTo>
                <a:lnTo>
                  <a:pt x="1679833" y="2725777"/>
                </a:lnTo>
                <a:lnTo>
                  <a:pt x="1652309" y="2732658"/>
                </a:lnTo>
                <a:lnTo>
                  <a:pt x="1627365" y="2742980"/>
                </a:lnTo>
                <a:lnTo>
                  <a:pt x="1601561" y="2756742"/>
                </a:lnTo>
                <a:lnTo>
                  <a:pt x="1575758" y="2770505"/>
                </a:lnTo>
                <a:lnTo>
                  <a:pt x="1549954" y="2785987"/>
                </a:lnTo>
                <a:lnTo>
                  <a:pt x="1525009" y="2800609"/>
                </a:lnTo>
                <a:lnTo>
                  <a:pt x="1498346" y="2813511"/>
                </a:lnTo>
                <a:lnTo>
                  <a:pt x="1472542" y="2823833"/>
                </a:lnTo>
                <a:lnTo>
                  <a:pt x="1445877" y="2830714"/>
                </a:lnTo>
                <a:lnTo>
                  <a:pt x="1418354" y="2833294"/>
                </a:lnTo>
                <a:lnTo>
                  <a:pt x="1390830" y="2830714"/>
                </a:lnTo>
                <a:lnTo>
                  <a:pt x="1364166" y="2823833"/>
                </a:lnTo>
                <a:lnTo>
                  <a:pt x="1338362" y="2813511"/>
                </a:lnTo>
                <a:lnTo>
                  <a:pt x="1311698" y="2800609"/>
                </a:lnTo>
                <a:lnTo>
                  <a:pt x="1286754" y="2785987"/>
                </a:lnTo>
                <a:lnTo>
                  <a:pt x="1260950" y="2770505"/>
                </a:lnTo>
                <a:lnTo>
                  <a:pt x="1235146" y="2756742"/>
                </a:lnTo>
                <a:lnTo>
                  <a:pt x="1209343" y="2742980"/>
                </a:lnTo>
                <a:lnTo>
                  <a:pt x="1183539" y="2732658"/>
                </a:lnTo>
                <a:lnTo>
                  <a:pt x="1156875" y="2725777"/>
                </a:lnTo>
                <a:lnTo>
                  <a:pt x="1130211" y="2722336"/>
                </a:lnTo>
                <a:lnTo>
                  <a:pt x="1101826" y="2722336"/>
                </a:lnTo>
                <a:lnTo>
                  <a:pt x="1072582" y="2724057"/>
                </a:lnTo>
                <a:lnTo>
                  <a:pt x="1043338" y="2727497"/>
                </a:lnTo>
                <a:lnTo>
                  <a:pt x="1014093" y="2731799"/>
                </a:lnTo>
                <a:lnTo>
                  <a:pt x="984848" y="2735238"/>
                </a:lnTo>
                <a:lnTo>
                  <a:pt x="955604" y="2737819"/>
                </a:lnTo>
                <a:lnTo>
                  <a:pt x="928081" y="2736959"/>
                </a:lnTo>
                <a:lnTo>
                  <a:pt x="901416" y="2733518"/>
                </a:lnTo>
                <a:lnTo>
                  <a:pt x="875612" y="2725777"/>
                </a:lnTo>
                <a:lnTo>
                  <a:pt x="854109" y="2714595"/>
                </a:lnTo>
                <a:lnTo>
                  <a:pt x="833465" y="2699973"/>
                </a:lnTo>
                <a:lnTo>
                  <a:pt x="815403" y="2682770"/>
                </a:lnTo>
                <a:lnTo>
                  <a:pt x="797340" y="2662987"/>
                </a:lnTo>
                <a:lnTo>
                  <a:pt x="780998" y="2642344"/>
                </a:lnTo>
                <a:lnTo>
                  <a:pt x="764655" y="2620840"/>
                </a:lnTo>
                <a:lnTo>
                  <a:pt x="748313" y="2599337"/>
                </a:lnTo>
                <a:lnTo>
                  <a:pt x="731971" y="2578694"/>
                </a:lnTo>
                <a:lnTo>
                  <a:pt x="714768" y="2558911"/>
                </a:lnTo>
                <a:lnTo>
                  <a:pt x="694985" y="2541707"/>
                </a:lnTo>
                <a:lnTo>
                  <a:pt x="676062" y="2526225"/>
                </a:lnTo>
                <a:lnTo>
                  <a:pt x="654559" y="2514184"/>
                </a:lnTo>
                <a:lnTo>
                  <a:pt x="631335" y="2503862"/>
                </a:lnTo>
                <a:lnTo>
                  <a:pt x="606392" y="2495260"/>
                </a:lnTo>
                <a:lnTo>
                  <a:pt x="580587" y="2487519"/>
                </a:lnTo>
                <a:lnTo>
                  <a:pt x="554784" y="2480638"/>
                </a:lnTo>
                <a:lnTo>
                  <a:pt x="528120" y="2473756"/>
                </a:lnTo>
                <a:lnTo>
                  <a:pt x="503176" y="2466015"/>
                </a:lnTo>
                <a:lnTo>
                  <a:pt x="478232" y="2457414"/>
                </a:lnTo>
                <a:lnTo>
                  <a:pt x="455009" y="2447092"/>
                </a:lnTo>
                <a:lnTo>
                  <a:pt x="434366" y="2434190"/>
                </a:lnTo>
                <a:lnTo>
                  <a:pt x="415442" y="2418708"/>
                </a:lnTo>
                <a:lnTo>
                  <a:pt x="399961" y="2399785"/>
                </a:lnTo>
                <a:lnTo>
                  <a:pt x="387059" y="2379141"/>
                </a:lnTo>
                <a:lnTo>
                  <a:pt x="376737" y="2355917"/>
                </a:lnTo>
                <a:lnTo>
                  <a:pt x="368136" y="2330974"/>
                </a:lnTo>
                <a:lnTo>
                  <a:pt x="360395" y="2306030"/>
                </a:lnTo>
                <a:lnTo>
                  <a:pt x="353514" y="2279366"/>
                </a:lnTo>
                <a:lnTo>
                  <a:pt x="346633" y="2253562"/>
                </a:lnTo>
                <a:lnTo>
                  <a:pt x="338891" y="2227757"/>
                </a:lnTo>
                <a:lnTo>
                  <a:pt x="330290" y="2202813"/>
                </a:lnTo>
                <a:lnTo>
                  <a:pt x="319968" y="2179589"/>
                </a:lnTo>
                <a:lnTo>
                  <a:pt x="307927" y="2158086"/>
                </a:lnTo>
                <a:lnTo>
                  <a:pt x="292445" y="2139163"/>
                </a:lnTo>
                <a:lnTo>
                  <a:pt x="275242" y="2119379"/>
                </a:lnTo>
                <a:lnTo>
                  <a:pt x="255459" y="2102177"/>
                </a:lnTo>
                <a:lnTo>
                  <a:pt x="233955" y="2085835"/>
                </a:lnTo>
                <a:lnTo>
                  <a:pt x="212452" y="2069492"/>
                </a:lnTo>
                <a:lnTo>
                  <a:pt x="190950" y="2053150"/>
                </a:lnTo>
                <a:lnTo>
                  <a:pt x="170306" y="2036806"/>
                </a:lnTo>
                <a:lnTo>
                  <a:pt x="150523" y="2018744"/>
                </a:lnTo>
                <a:lnTo>
                  <a:pt x="133321" y="2000681"/>
                </a:lnTo>
                <a:lnTo>
                  <a:pt x="118699" y="1980037"/>
                </a:lnTo>
                <a:lnTo>
                  <a:pt x="107517" y="1958534"/>
                </a:lnTo>
                <a:lnTo>
                  <a:pt x="99776" y="1932731"/>
                </a:lnTo>
                <a:lnTo>
                  <a:pt x="96335" y="1906066"/>
                </a:lnTo>
                <a:lnTo>
                  <a:pt x="95474" y="1878541"/>
                </a:lnTo>
                <a:lnTo>
                  <a:pt x="98055" y="1849297"/>
                </a:lnTo>
                <a:lnTo>
                  <a:pt x="101496" y="1820052"/>
                </a:lnTo>
                <a:lnTo>
                  <a:pt x="105796" y="1790807"/>
                </a:lnTo>
                <a:lnTo>
                  <a:pt x="109237" y="1761563"/>
                </a:lnTo>
                <a:lnTo>
                  <a:pt x="110958" y="1732318"/>
                </a:lnTo>
                <a:lnTo>
                  <a:pt x="110958" y="1703933"/>
                </a:lnTo>
                <a:lnTo>
                  <a:pt x="107517" y="1677269"/>
                </a:lnTo>
                <a:lnTo>
                  <a:pt x="100636" y="1650605"/>
                </a:lnTo>
                <a:lnTo>
                  <a:pt x="90314" y="1625660"/>
                </a:lnTo>
                <a:lnTo>
                  <a:pt x="77412" y="1599857"/>
                </a:lnTo>
                <a:lnTo>
                  <a:pt x="62790" y="1574053"/>
                </a:lnTo>
                <a:lnTo>
                  <a:pt x="47308" y="1548248"/>
                </a:lnTo>
                <a:lnTo>
                  <a:pt x="32686" y="1523304"/>
                </a:lnTo>
                <a:lnTo>
                  <a:pt x="19783" y="1496640"/>
                </a:lnTo>
                <a:lnTo>
                  <a:pt x="9462" y="1470836"/>
                </a:lnTo>
                <a:lnTo>
                  <a:pt x="2581" y="1444171"/>
                </a:lnTo>
                <a:lnTo>
                  <a:pt x="0" y="1416647"/>
                </a:lnTo>
                <a:lnTo>
                  <a:pt x="2581" y="1389123"/>
                </a:lnTo>
                <a:lnTo>
                  <a:pt x="9462" y="1362459"/>
                </a:lnTo>
                <a:lnTo>
                  <a:pt x="19783" y="1336654"/>
                </a:lnTo>
                <a:lnTo>
                  <a:pt x="32686" y="1309991"/>
                </a:lnTo>
                <a:lnTo>
                  <a:pt x="47308" y="1285046"/>
                </a:lnTo>
                <a:lnTo>
                  <a:pt x="62790" y="1259242"/>
                </a:lnTo>
                <a:lnTo>
                  <a:pt x="77412" y="1233438"/>
                </a:lnTo>
                <a:lnTo>
                  <a:pt x="90314" y="1207634"/>
                </a:lnTo>
                <a:lnTo>
                  <a:pt x="100636" y="1182689"/>
                </a:lnTo>
                <a:lnTo>
                  <a:pt x="107517" y="1156025"/>
                </a:lnTo>
                <a:lnTo>
                  <a:pt x="110958" y="1129361"/>
                </a:lnTo>
                <a:lnTo>
                  <a:pt x="110958" y="1100977"/>
                </a:lnTo>
                <a:lnTo>
                  <a:pt x="109237" y="1071732"/>
                </a:lnTo>
                <a:lnTo>
                  <a:pt x="105796" y="1042487"/>
                </a:lnTo>
                <a:lnTo>
                  <a:pt x="101496" y="1013242"/>
                </a:lnTo>
                <a:lnTo>
                  <a:pt x="98055" y="983998"/>
                </a:lnTo>
                <a:lnTo>
                  <a:pt x="95474" y="954754"/>
                </a:lnTo>
                <a:lnTo>
                  <a:pt x="96335" y="927229"/>
                </a:lnTo>
                <a:lnTo>
                  <a:pt x="99776" y="900565"/>
                </a:lnTo>
                <a:lnTo>
                  <a:pt x="107517" y="874760"/>
                </a:lnTo>
                <a:lnTo>
                  <a:pt x="118699" y="853257"/>
                </a:lnTo>
                <a:lnTo>
                  <a:pt x="133321" y="832614"/>
                </a:lnTo>
                <a:lnTo>
                  <a:pt x="150523" y="814551"/>
                </a:lnTo>
                <a:lnTo>
                  <a:pt x="170306" y="796488"/>
                </a:lnTo>
                <a:lnTo>
                  <a:pt x="190950" y="780145"/>
                </a:lnTo>
                <a:lnTo>
                  <a:pt x="212452" y="763802"/>
                </a:lnTo>
                <a:lnTo>
                  <a:pt x="233955" y="747460"/>
                </a:lnTo>
                <a:lnTo>
                  <a:pt x="255459" y="731117"/>
                </a:lnTo>
                <a:lnTo>
                  <a:pt x="275242" y="713915"/>
                </a:lnTo>
                <a:lnTo>
                  <a:pt x="292445" y="694132"/>
                </a:lnTo>
                <a:lnTo>
                  <a:pt x="307927" y="675208"/>
                </a:lnTo>
                <a:lnTo>
                  <a:pt x="319968" y="653705"/>
                </a:lnTo>
                <a:lnTo>
                  <a:pt x="330290" y="630482"/>
                </a:lnTo>
                <a:lnTo>
                  <a:pt x="338891" y="605537"/>
                </a:lnTo>
                <a:lnTo>
                  <a:pt x="346633" y="579732"/>
                </a:lnTo>
                <a:lnTo>
                  <a:pt x="353514" y="553929"/>
                </a:lnTo>
                <a:lnTo>
                  <a:pt x="360395" y="527264"/>
                </a:lnTo>
                <a:lnTo>
                  <a:pt x="368136" y="502321"/>
                </a:lnTo>
                <a:lnTo>
                  <a:pt x="376737" y="477376"/>
                </a:lnTo>
                <a:lnTo>
                  <a:pt x="387059" y="454153"/>
                </a:lnTo>
                <a:lnTo>
                  <a:pt x="399961" y="433510"/>
                </a:lnTo>
                <a:lnTo>
                  <a:pt x="415442" y="414587"/>
                </a:lnTo>
                <a:lnTo>
                  <a:pt x="434366" y="399104"/>
                </a:lnTo>
                <a:lnTo>
                  <a:pt x="455009" y="386202"/>
                </a:lnTo>
                <a:lnTo>
                  <a:pt x="478232" y="375880"/>
                </a:lnTo>
                <a:lnTo>
                  <a:pt x="503176" y="367279"/>
                </a:lnTo>
                <a:lnTo>
                  <a:pt x="528120" y="359538"/>
                </a:lnTo>
                <a:lnTo>
                  <a:pt x="554784" y="352656"/>
                </a:lnTo>
                <a:lnTo>
                  <a:pt x="580587" y="345775"/>
                </a:lnTo>
                <a:lnTo>
                  <a:pt x="606392" y="338034"/>
                </a:lnTo>
                <a:lnTo>
                  <a:pt x="631335" y="329433"/>
                </a:lnTo>
                <a:lnTo>
                  <a:pt x="654559" y="319111"/>
                </a:lnTo>
                <a:lnTo>
                  <a:pt x="676062" y="307070"/>
                </a:lnTo>
                <a:lnTo>
                  <a:pt x="694985" y="291587"/>
                </a:lnTo>
                <a:lnTo>
                  <a:pt x="714768" y="274384"/>
                </a:lnTo>
                <a:lnTo>
                  <a:pt x="731971" y="254601"/>
                </a:lnTo>
                <a:lnTo>
                  <a:pt x="748313" y="233957"/>
                </a:lnTo>
                <a:lnTo>
                  <a:pt x="764655" y="212454"/>
                </a:lnTo>
                <a:lnTo>
                  <a:pt x="780998" y="190950"/>
                </a:lnTo>
                <a:lnTo>
                  <a:pt x="797340" y="170307"/>
                </a:lnTo>
                <a:lnTo>
                  <a:pt x="815403" y="150524"/>
                </a:lnTo>
                <a:lnTo>
                  <a:pt x="833465" y="133322"/>
                </a:lnTo>
                <a:lnTo>
                  <a:pt x="854109" y="118699"/>
                </a:lnTo>
                <a:lnTo>
                  <a:pt x="875612" y="107517"/>
                </a:lnTo>
                <a:lnTo>
                  <a:pt x="901416" y="99776"/>
                </a:lnTo>
                <a:lnTo>
                  <a:pt x="928081" y="96335"/>
                </a:lnTo>
                <a:lnTo>
                  <a:pt x="955604" y="95475"/>
                </a:lnTo>
                <a:lnTo>
                  <a:pt x="984848" y="98056"/>
                </a:lnTo>
                <a:lnTo>
                  <a:pt x="1014093" y="101497"/>
                </a:lnTo>
                <a:lnTo>
                  <a:pt x="1043338" y="105797"/>
                </a:lnTo>
                <a:lnTo>
                  <a:pt x="1072582" y="109238"/>
                </a:lnTo>
                <a:lnTo>
                  <a:pt x="1101826" y="110958"/>
                </a:lnTo>
                <a:lnTo>
                  <a:pt x="1130211" y="110958"/>
                </a:lnTo>
                <a:lnTo>
                  <a:pt x="1156875" y="107517"/>
                </a:lnTo>
                <a:lnTo>
                  <a:pt x="1183539" y="100636"/>
                </a:lnTo>
                <a:lnTo>
                  <a:pt x="1209343" y="90315"/>
                </a:lnTo>
                <a:lnTo>
                  <a:pt x="1235146" y="76552"/>
                </a:lnTo>
                <a:lnTo>
                  <a:pt x="1260950" y="62790"/>
                </a:lnTo>
                <a:lnTo>
                  <a:pt x="1286754" y="47308"/>
                </a:lnTo>
                <a:lnTo>
                  <a:pt x="1311698" y="32685"/>
                </a:lnTo>
                <a:lnTo>
                  <a:pt x="1338362" y="19783"/>
                </a:lnTo>
                <a:lnTo>
                  <a:pt x="1364166" y="9461"/>
                </a:lnTo>
                <a:lnTo>
                  <a:pt x="1390830" y="258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EE08FE29-3335-914C-BBF8-4322AA6EE1AB}"/>
              </a:ext>
            </a:extLst>
          </p:cNvPr>
          <p:cNvPicPr>
            <a:picLocks noChangeAspect="1"/>
          </p:cNvPicPr>
          <p:nvPr/>
        </p:nvPicPr>
        <p:blipFill>
          <a:blip r:embed="rId3"/>
          <a:stretch>
            <a:fillRect/>
          </a:stretch>
        </p:blipFill>
        <p:spPr>
          <a:xfrm>
            <a:off x="6625333" y="3294246"/>
            <a:ext cx="1318422" cy="1838852"/>
          </a:xfrm>
          <a:prstGeom prst="rect">
            <a:avLst/>
          </a:prstGeom>
        </p:spPr>
      </p:pic>
      <p:sp>
        <p:nvSpPr>
          <p:cNvPr id="36" name="Freeform: Shape 35">
            <a:extLst>
              <a:ext uri="{FF2B5EF4-FFF2-40B4-BE49-F238E27FC236}">
                <a16:creationId xmlns:a16="http://schemas.microsoft.com/office/drawing/2014/main" id="{5D3DD866-9865-42E4-989A-17A2755F22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78598" y="3909952"/>
            <a:ext cx="3313402" cy="2948047"/>
          </a:xfrm>
          <a:custGeom>
            <a:avLst/>
            <a:gdLst>
              <a:gd name="connsiteX0" fmla="*/ 1934947 w 3313402"/>
              <a:gd name="connsiteY0" fmla="*/ 0 h 2948047"/>
              <a:gd name="connsiteX1" fmla="*/ 1972495 w 3313402"/>
              <a:gd name="connsiteY1" fmla="*/ 3519 h 2948047"/>
              <a:gd name="connsiteX2" fmla="*/ 2008871 w 3313402"/>
              <a:gd name="connsiteY2" fmla="*/ 12907 h 2948047"/>
              <a:gd name="connsiteX3" fmla="*/ 2044074 w 3313402"/>
              <a:gd name="connsiteY3" fmla="*/ 26988 h 2948047"/>
              <a:gd name="connsiteX4" fmla="*/ 2080448 w 3313402"/>
              <a:gd name="connsiteY4" fmla="*/ 44589 h 2948047"/>
              <a:gd name="connsiteX5" fmla="*/ 2114478 w 3313402"/>
              <a:gd name="connsiteY5" fmla="*/ 64537 h 2948047"/>
              <a:gd name="connsiteX6" fmla="*/ 2149681 w 3313402"/>
              <a:gd name="connsiteY6" fmla="*/ 85659 h 2948047"/>
              <a:gd name="connsiteX7" fmla="*/ 2184882 w 3313402"/>
              <a:gd name="connsiteY7" fmla="*/ 104433 h 2948047"/>
              <a:gd name="connsiteX8" fmla="*/ 2220084 w 3313402"/>
              <a:gd name="connsiteY8" fmla="*/ 123208 h 2948047"/>
              <a:gd name="connsiteX9" fmla="*/ 2254113 w 3313402"/>
              <a:gd name="connsiteY9" fmla="*/ 137288 h 2948047"/>
              <a:gd name="connsiteX10" fmla="*/ 2291662 w 3313402"/>
              <a:gd name="connsiteY10" fmla="*/ 146675 h 2948047"/>
              <a:gd name="connsiteX11" fmla="*/ 2328037 w 3313402"/>
              <a:gd name="connsiteY11" fmla="*/ 151369 h 2948047"/>
              <a:gd name="connsiteX12" fmla="*/ 2366759 w 3313402"/>
              <a:gd name="connsiteY12" fmla="*/ 151369 h 2948047"/>
              <a:gd name="connsiteX13" fmla="*/ 2406656 w 3313402"/>
              <a:gd name="connsiteY13" fmla="*/ 149023 h 2948047"/>
              <a:gd name="connsiteX14" fmla="*/ 2446551 w 3313402"/>
              <a:gd name="connsiteY14" fmla="*/ 144329 h 2948047"/>
              <a:gd name="connsiteX15" fmla="*/ 2486448 w 3313402"/>
              <a:gd name="connsiteY15" fmla="*/ 138462 h 2948047"/>
              <a:gd name="connsiteX16" fmla="*/ 2526343 w 3313402"/>
              <a:gd name="connsiteY16" fmla="*/ 133769 h 2948047"/>
              <a:gd name="connsiteX17" fmla="*/ 2566239 w 3313402"/>
              <a:gd name="connsiteY17" fmla="*/ 130247 h 2948047"/>
              <a:gd name="connsiteX18" fmla="*/ 2603787 w 3313402"/>
              <a:gd name="connsiteY18" fmla="*/ 131421 h 2948047"/>
              <a:gd name="connsiteX19" fmla="*/ 2640163 w 3313402"/>
              <a:gd name="connsiteY19" fmla="*/ 136115 h 2948047"/>
              <a:gd name="connsiteX20" fmla="*/ 2675366 w 3313402"/>
              <a:gd name="connsiteY20" fmla="*/ 146675 h 2948047"/>
              <a:gd name="connsiteX21" fmla="*/ 2704702 w 3313402"/>
              <a:gd name="connsiteY21" fmla="*/ 161930 h 2948047"/>
              <a:gd name="connsiteX22" fmla="*/ 2732862 w 3313402"/>
              <a:gd name="connsiteY22" fmla="*/ 181878 h 2948047"/>
              <a:gd name="connsiteX23" fmla="*/ 2757504 w 3313402"/>
              <a:gd name="connsiteY23" fmla="*/ 205346 h 2948047"/>
              <a:gd name="connsiteX24" fmla="*/ 2782146 w 3313402"/>
              <a:gd name="connsiteY24" fmla="*/ 232334 h 2948047"/>
              <a:gd name="connsiteX25" fmla="*/ 2804440 w 3313402"/>
              <a:gd name="connsiteY25" fmla="*/ 260495 h 2948047"/>
              <a:gd name="connsiteX26" fmla="*/ 2826735 w 3313402"/>
              <a:gd name="connsiteY26" fmla="*/ 289831 h 2948047"/>
              <a:gd name="connsiteX27" fmla="*/ 2849030 w 3313402"/>
              <a:gd name="connsiteY27" fmla="*/ 319166 h 2948047"/>
              <a:gd name="connsiteX28" fmla="*/ 2871324 w 3313402"/>
              <a:gd name="connsiteY28" fmla="*/ 347327 h 2948047"/>
              <a:gd name="connsiteX29" fmla="*/ 2894793 w 3313402"/>
              <a:gd name="connsiteY29" fmla="*/ 374315 h 2948047"/>
              <a:gd name="connsiteX30" fmla="*/ 2921781 w 3313402"/>
              <a:gd name="connsiteY30" fmla="*/ 397785 h 2948047"/>
              <a:gd name="connsiteX31" fmla="*/ 2947597 w 3313402"/>
              <a:gd name="connsiteY31" fmla="*/ 418906 h 2948047"/>
              <a:gd name="connsiteX32" fmla="*/ 2976931 w 3313402"/>
              <a:gd name="connsiteY32" fmla="*/ 435332 h 2948047"/>
              <a:gd name="connsiteX33" fmla="*/ 3008614 w 3313402"/>
              <a:gd name="connsiteY33" fmla="*/ 449413 h 2948047"/>
              <a:gd name="connsiteX34" fmla="*/ 3042641 w 3313402"/>
              <a:gd name="connsiteY34" fmla="*/ 461147 h 2948047"/>
              <a:gd name="connsiteX35" fmla="*/ 3077843 w 3313402"/>
              <a:gd name="connsiteY35" fmla="*/ 471708 h 2948047"/>
              <a:gd name="connsiteX36" fmla="*/ 3113046 w 3313402"/>
              <a:gd name="connsiteY36" fmla="*/ 481096 h 2948047"/>
              <a:gd name="connsiteX37" fmla="*/ 3149422 w 3313402"/>
              <a:gd name="connsiteY37" fmla="*/ 490483 h 2948047"/>
              <a:gd name="connsiteX38" fmla="*/ 3183450 w 3313402"/>
              <a:gd name="connsiteY38" fmla="*/ 501044 h 2948047"/>
              <a:gd name="connsiteX39" fmla="*/ 3217478 w 3313402"/>
              <a:gd name="connsiteY39" fmla="*/ 512777 h 2948047"/>
              <a:gd name="connsiteX40" fmla="*/ 3249161 w 3313402"/>
              <a:gd name="connsiteY40" fmla="*/ 526859 h 2948047"/>
              <a:gd name="connsiteX41" fmla="*/ 3277323 w 3313402"/>
              <a:gd name="connsiteY41" fmla="*/ 544460 h 2948047"/>
              <a:gd name="connsiteX42" fmla="*/ 3303139 w 3313402"/>
              <a:gd name="connsiteY42" fmla="*/ 565581 h 2948047"/>
              <a:gd name="connsiteX43" fmla="*/ 3313402 w 3313402"/>
              <a:gd name="connsiteY43" fmla="*/ 578126 h 2948047"/>
              <a:gd name="connsiteX44" fmla="*/ 3313402 w 3313402"/>
              <a:gd name="connsiteY44" fmla="*/ 2948047 h 2948047"/>
              <a:gd name="connsiteX45" fmla="*/ 422306 w 3313402"/>
              <a:gd name="connsiteY45" fmla="*/ 2948047 h 2948047"/>
              <a:gd name="connsiteX46" fmla="*/ 420079 w 3313402"/>
              <a:gd name="connsiteY46" fmla="*/ 2944070 h 2948047"/>
              <a:gd name="connsiteX47" fmla="*/ 398960 w 3313402"/>
              <a:gd name="connsiteY47" fmla="*/ 2918255 h 2948047"/>
              <a:gd name="connsiteX48" fmla="*/ 375490 w 3313402"/>
              <a:gd name="connsiteY48" fmla="*/ 2891267 h 2948047"/>
              <a:gd name="connsiteX49" fmla="*/ 348502 w 3313402"/>
              <a:gd name="connsiteY49" fmla="*/ 2867799 h 2948047"/>
              <a:gd name="connsiteX50" fmla="*/ 319166 w 3313402"/>
              <a:gd name="connsiteY50" fmla="*/ 2845505 h 2948047"/>
              <a:gd name="connsiteX51" fmla="*/ 289832 w 3313402"/>
              <a:gd name="connsiteY51" fmla="*/ 2823210 h 2948047"/>
              <a:gd name="connsiteX52" fmla="*/ 260497 w 3313402"/>
              <a:gd name="connsiteY52" fmla="*/ 2800916 h 2948047"/>
              <a:gd name="connsiteX53" fmla="*/ 232334 w 3313402"/>
              <a:gd name="connsiteY53" fmla="*/ 2778620 h 2948047"/>
              <a:gd name="connsiteX54" fmla="*/ 205346 w 3313402"/>
              <a:gd name="connsiteY54" fmla="*/ 2753979 h 2948047"/>
              <a:gd name="connsiteX55" fmla="*/ 181878 w 3313402"/>
              <a:gd name="connsiteY55" fmla="*/ 2729338 h 2948047"/>
              <a:gd name="connsiteX56" fmla="*/ 161931 w 3313402"/>
              <a:gd name="connsiteY56" fmla="*/ 2701176 h 2948047"/>
              <a:gd name="connsiteX57" fmla="*/ 146677 w 3313402"/>
              <a:gd name="connsiteY57" fmla="*/ 2671841 h 2948047"/>
              <a:gd name="connsiteX58" fmla="*/ 136116 w 3313402"/>
              <a:gd name="connsiteY58" fmla="*/ 2636640 h 2948047"/>
              <a:gd name="connsiteX59" fmla="*/ 131422 w 3313402"/>
              <a:gd name="connsiteY59" fmla="*/ 2600264 h 2948047"/>
              <a:gd name="connsiteX60" fmla="*/ 130248 w 3313402"/>
              <a:gd name="connsiteY60" fmla="*/ 2562713 h 2948047"/>
              <a:gd name="connsiteX61" fmla="*/ 133769 w 3313402"/>
              <a:gd name="connsiteY61" fmla="*/ 2522818 h 2948047"/>
              <a:gd name="connsiteX62" fmla="*/ 138462 w 3313402"/>
              <a:gd name="connsiteY62" fmla="*/ 2482923 h 2948047"/>
              <a:gd name="connsiteX63" fmla="*/ 144329 w 3313402"/>
              <a:gd name="connsiteY63" fmla="*/ 2443026 h 2948047"/>
              <a:gd name="connsiteX64" fmla="*/ 149023 w 3313402"/>
              <a:gd name="connsiteY64" fmla="*/ 2403131 h 2948047"/>
              <a:gd name="connsiteX65" fmla="*/ 151371 w 3313402"/>
              <a:gd name="connsiteY65" fmla="*/ 2363236 h 2948047"/>
              <a:gd name="connsiteX66" fmla="*/ 151371 w 3313402"/>
              <a:gd name="connsiteY66" fmla="*/ 2324513 h 2948047"/>
              <a:gd name="connsiteX67" fmla="*/ 146677 w 3313402"/>
              <a:gd name="connsiteY67" fmla="*/ 2288138 h 2948047"/>
              <a:gd name="connsiteX68" fmla="*/ 137289 w 3313402"/>
              <a:gd name="connsiteY68" fmla="*/ 2251763 h 2948047"/>
              <a:gd name="connsiteX69" fmla="*/ 123208 w 3313402"/>
              <a:gd name="connsiteY69" fmla="*/ 2217733 h 2948047"/>
              <a:gd name="connsiteX70" fmla="*/ 105607 w 3313402"/>
              <a:gd name="connsiteY70" fmla="*/ 2182531 h 2948047"/>
              <a:gd name="connsiteX71" fmla="*/ 85659 w 3313402"/>
              <a:gd name="connsiteY71" fmla="*/ 2147330 h 2948047"/>
              <a:gd name="connsiteX72" fmla="*/ 64538 w 3313402"/>
              <a:gd name="connsiteY72" fmla="*/ 2112127 h 2948047"/>
              <a:gd name="connsiteX73" fmla="*/ 44590 w 3313402"/>
              <a:gd name="connsiteY73" fmla="*/ 2078098 h 2948047"/>
              <a:gd name="connsiteX74" fmla="*/ 26988 w 3313402"/>
              <a:gd name="connsiteY74" fmla="*/ 2041723 h 2948047"/>
              <a:gd name="connsiteX75" fmla="*/ 12908 w 3313402"/>
              <a:gd name="connsiteY75" fmla="*/ 2006521 h 2948047"/>
              <a:gd name="connsiteX76" fmla="*/ 3521 w 3313402"/>
              <a:gd name="connsiteY76" fmla="*/ 1970145 h 2948047"/>
              <a:gd name="connsiteX77" fmla="*/ 0 w 3313402"/>
              <a:gd name="connsiteY77" fmla="*/ 1932596 h 2948047"/>
              <a:gd name="connsiteX78" fmla="*/ 3521 w 3313402"/>
              <a:gd name="connsiteY78" fmla="*/ 1895048 h 2948047"/>
              <a:gd name="connsiteX79" fmla="*/ 12908 w 3313402"/>
              <a:gd name="connsiteY79" fmla="*/ 1858672 h 2948047"/>
              <a:gd name="connsiteX80" fmla="*/ 26988 w 3313402"/>
              <a:gd name="connsiteY80" fmla="*/ 1823470 h 2948047"/>
              <a:gd name="connsiteX81" fmla="*/ 44590 w 3313402"/>
              <a:gd name="connsiteY81" fmla="*/ 1787095 h 2948047"/>
              <a:gd name="connsiteX82" fmla="*/ 64538 w 3313402"/>
              <a:gd name="connsiteY82" fmla="*/ 1753065 h 2948047"/>
              <a:gd name="connsiteX83" fmla="*/ 85659 w 3313402"/>
              <a:gd name="connsiteY83" fmla="*/ 1717864 h 2948047"/>
              <a:gd name="connsiteX84" fmla="*/ 105607 w 3313402"/>
              <a:gd name="connsiteY84" fmla="*/ 1682661 h 2948047"/>
              <a:gd name="connsiteX85" fmla="*/ 123208 w 3313402"/>
              <a:gd name="connsiteY85" fmla="*/ 1647460 h 2948047"/>
              <a:gd name="connsiteX86" fmla="*/ 137289 w 3313402"/>
              <a:gd name="connsiteY86" fmla="*/ 1613430 h 2948047"/>
              <a:gd name="connsiteX87" fmla="*/ 146677 w 3313402"/>
              <a:gd name="connsiteY87" fmla="*/ 1577054 h 2948047"/>
              <a:gd name="connsiteX88" fmla="*/ 151371 w 3313402"/>
              <a:gd name="connsiteY88" fmla="*/ 1540680 h 2948047"/>
              <a:gd name="connsiteX89" fmla="*/ 151371 w 3313402"/>
              <a:gd name="connsiteY89" fmla="*/ 1501958 h 2948047"/>
              <a:gd name="connsiteX90" fmla="*/ 149023 w 3313402"/>
              <a:gd name="connsiteY90" fmla="*/ 1462061 h 2948047"/>
              <a:gd name="connsiteX91" fmla="*/ 144329 w 3313402"/>
              <a:gd name="connsiteY91" fmla="*/ 1422166 h 2948047"/>
              <a:gd name="connsiteX92" fmla="*/ 138462 w 3313402"/>
              <a:gd name="connsiteY92" fmla="*/ 1382269 h 2948047"/>
              <a:gd name="connsiteX93" fmla="*/ 133769 w 3313402"/>
              <a:gd name="connsiteY93" fmla="*/ 1342374 h 2948047"/>
              <a:gd name="connsiteX94" fmla="*/ 130248 w 3313402"/>
              <a:gd name="connsiteY94" fmla="*/ 1302479 h 2948047"/>
              <a:gd name="connsiteX95" fmla="*/ 131422 w 3313402"/>
              <a:gd name="connsiteY95" fmla="*/ 1264930 h 2948047"/>
              <a:gd name="connsiteX96" fmla="*/ 136116 w 3313402"/>
              <a:gd name="connsiteY96" fmla="*/ 1228554 h 2948047"/>
              <a:gd name="connsiteX97" fmla="*/ 146677 w 3313402"/>
              <a:gd name="connsiteY97" fmla="*/ 1193352 h 2948047"/>
              <a:gd name="connsiteX98" fmla="*/ 161931 w 3313402"/>
              <a:gd name="connsiteY98" fmla="*/ 1164017 h 2948047"/>
              <a:gd name="connsiteX99" fmla="*/ 181878 w 3313402"/>
              <a:gd name="connsiteY99" fmla="*/ 1135856 h 2948047"/>
              <a:gd name="connsiteX100" fmla="*/ 205346 w 3313402"/>
              <a:gd name="connsiteY100" fmla="*/ 1111214 h 2948047"/>
              <a:gd name="connsiteX101" fmla="*/ 232334 w 3313402"/>
              <a:gd name="connsiteY101" fmla="*/ 1086573 h 2948047"/>
              <a:gd name="connsiteX102" fmla="*/ 260497 w 3313402"/>
              <a:gd name="connsiteY102" fmla="*/ 1064277 h 2948047"/>
              <a:gd name="connsiteX103" fmla="*/ 289832 w 3313402"/>
              <a:gd name="connsiteY103" fmla="*/ 1041982 h 2948047"/>
              <a:gd name="connsiteX104" fmla="*/ 319166 w 3313402"/>
              <a:gd name="connsiteY104" fmla="*/ 1019688 h 2948047"/>
              <a:gd name="connsiteX105" fmla="*/ 348502 w 3313402"/>
              <a:gd name="connsiteY105" fmla="*/ 997393 h 2948047"/>
              <a:gd name="connsiteX106" fmla="*/ 375490 w 3313402"/>
              <a:gd name="connsiteY106" fmla="*/ 973926 h 2948047"/>
              <a:gd name="connsiteX107" fmla="*/ 398960 w 3313402"/>
              <a:gd name="connsiteY107" fmla="*/ 946938 h 2948047"/>
              <a:gd name="connsiteX108" fmla="*/ 420079 w 3313402"/>
              <a:gd name="connsiteY108" fmla="*/ 921122 h 2948047"/>
              <a:gd name="connsiteX109" fmla="*/ 436507 w 3313402"/>
              <a:gd name="connsiteY109" fmla="*/ 891788 h 2948047"/>
              <a:gd name="connsiteX110" fmla="*/ 450588 w 3313402"/>
              <a:gd name="connsiteY110" fmla="*/ 860106 h 2948047"/>
              <a:gd name="connsiteX111" fmla="*/ 462322 w 3313402"/>
              <a:gd name="connsiteY111" fmla="*/ 826076 h 2948047"/>
              <a:gd name="connsiteX112" fmla="*/ 472883 w 3313402"/>
              <a:gd name="connsiteY112" fmla="*/ 790874 h 2948047"/>
              <a:gd name="connsiteX113" fmla="*/ 482271 w 3313402"/>
              <a:gd name="connsiteY113" fmla="*/ 755672 h 2948047"/>
              <a:gd name="connsiteX114" fmla="*/ 491658 w 3313402"/>
              <a:gd name="connsiteY114" fmla="*/ 719297 h 2948047"/>
              <a:gd name="connsiteX115" fmla="*/ 502219 w 3313402"/>
              <a:gd name="connsiteY115" fmla="*/ 685268 h 2948047"/>
              <a:gd name="connsiteX116" fmla="*/ 513952 w 3313402"/>
              <a:gd name="connsiteY116" fmla="*/ 651238 h 2948047"/>
              <a:gd name="connsiteX117" fmla="*/ 528034 w 3313402"/>
              <a:gd name="connsiteY117" fmla="*/ 619558 h 2948047"/>
              <a:gd name="connsiteX118" fmla="*/ 545635 w 3313402"/>
              <a:gd name="connsiteY118" fmla="*/ 591396 h 2948047"/>
              <a:gd name="connsiteX119" fmla="*/ 566755 w 3313402"/>
              <a:gd name="connsiteY119" fmla="*/ 565581 h 2948047"/>
              <a:gd name="connsiteX120" fmla="*/ 592570 w 3313402"/>
              <a:gd name="connsiteY120" fmla="*/ 544460 h 2948047"/>
              <a:gd name="connsiteX121" fmla="*/ 620733 w 3313402"/>
              <a:gd name="connsiteY121" fmla="*/ 526859 h 2948047"/>
              <a:gd name="connsiteX122" fmla="*/ 652413 w 3313402"/>
              <a:gd name="connsiteY122" fmla="*/ 512777 h 2948047"/>
              <a:gd name="connsiteX123" fmla="*/ 686443 w 3313402"/>
              <a:gd name="connsiteY123" fmla="*/ 501044 h 2948047"/>
              <a:gd name="connsiteX124" fmla="*/ 720472 w 3313402"/>
              <a:gd name="connsiteY124" fmla="*/ 490483 h 2948047"/>
              <a:gd name="connsiteX125" fmla="*/ 756848 w 3313402"/>
              <a:gd name="connsiteY125" fmla="*/ 481096 h 2948047"/>
              <a:gd name="connsiteX126" fmla="*/ 792049 w 3313402"/>
              <a:gd name="connsiteY126" fmla="*/ 471708 h 2948047"/>
              <a:gd name="connsiteX127" fmla="*/ 827252 w 3313402"/>
              <a:gd name="connsiteY127" fmla="*/ 461147 h 2948047"/>
              <a:gd name="connsiteX128" fmla="*/ 861280 w 3313402"/>
              <a:gd name="connsiteY128" fmla="*/ 449413 h 2948047"/>
              <a:gd name="connsiteX129" fmla="*/ 892962 w 3313402"/>
              <a:gd name="connsiteY129" fmla="*/ 435332 h 2948047"/>
              <a:gd name="connsiteX130" fmla="*/ 922297 w 3313402"/>
              <a:gd name="connsiteY130" fmla="*/ 418906 h 2948047"/>
              <a:gd name="connsiteX131" fmla="*/ 948112 w 3313402"/>
              <a:gd name="connsiteY131" fmla="*/ 397785 h 2948047"/>
              <a:gd name="connsiteX132" fmla="*/ 975101 w 3313402"/>
              <a:gd name="connsiteY132" fmla="*/ 374315 h 2948047"/>
              <a:gd name="connsiteX133" fmla="*/ 998569 w 3313402"/>
              <a:gd name="connsiteY133" fmla="*/ 347327 h 2948047"/>
              <a:gd name="connsiteX134" fmla="*/ 1020864 w 3313402"/>
              <a:gd name="connsiteY134" fmla="*/ 319166 h 2948047"/>
              <a:gd name="connsiteX135" fmla="*/ 1043158 w 3313402"/>
              <a:gd name="connsiteY135" fmla="*/ 289831 h 2948047"/>
              <a:gd name="connsiteX136" fmla="*/ 1065453 w 3313402"/>
              <a:gd name="connsiteY136" fmla="*/ 260495 h 2948047"/>
              <a:gd name="connsiteX137" fmla="*/ 1087747 w 3313402"/>
              <a:gd name="connsiteY137" fmla="*/ 232334 h 2948047"/>
              <a:gd name="connsiteX138" fmla="*/ 1112390 w 3313402"/>
              <a:gd name="connsiteY138" fmla="*/ 205346 h 2948047"/>
              <a:gd name="connsiteX139" fmla="*/ 1137030 w 3313402"/>
              <a:gd name="connsiteY139" fmla="*/ 181878 h 2948047"/>
              <a:gd name="connsiteX140" fmla="*/ 1165193 w 3313402"/>
              <a:gd name="connsiteY140" fmla="*/ 161930 h 2948047"/>
              <a:gd name="connsiteX141" fmla="*/ 1194528 w 3313402"/>
              <a:gd name="connsiteY141" fmla="*/ 146675 h 2948047"/>
              <a:gd name="connsiteX142" fmla="*/ 1229731 w 3313402"/>
              <a:gd name="connsiteY142" fmla="*/ 136115 h 2948047"/>
              <a:gd name="connsiteX143" fmla="*/ 1266106 w 3313402"/>
              <a:gd name="connsiteY143" fmla="*/ 131421 h 2948047"/>
              <a:gd name="connsiteX144" fmla="*/ 1303654 w 3313402"/>
              <a:gd name="connsiteY144" fmla="*/ 130247 h 2948047"/>
              <a:gd name="connsiteX145" fmla="*/ 1343549 w 3313402"/>
              <a:gd name="connsiteY145" fmla="*/ 133769 h 2948047"/>
              <a:gd name="connsiteX146" fmla="*/ 1383446 w 3313402"/>
              <a:gd name="connsiteY146" fmla="*/ 138462 h 2948047"/>
              <a:gd name="connsiteX147" fmla="*/ 1423342 w 3313402"/>
              <a:gd name="connsiteY147" fmla="*/ 144329 h 2948047"/>
              <a:gd name="connsiteX148" fmla="*/ 1463237 w 3313402"/>
              <a:gd name="connsiteY148" fmla="*/ 149023 h 2948047"/>
              <a:gd name="connsiteX149" fmla="*/ 1503133 w 3313402"/>
              <a:gd name="connsiteY149" fmla="*/ 151369 h 2948047"/>
              <a:gd name="connsiteX150" fmla="*/ 1541856 w 3313402"/>
              <a:gd name="connsiteY150" fmla="*/ 151369 h 2948047"/>
              <a:gd name="connsiteX151" fmla="*/ 1578232 w 3313402"/>
              <a:gd name="connsiteY151" fmla="*/ 146675 h 2948047"/>
              <a:gd name="connsiteX152" fmla="*/ 1614608 w 3313402"/>
              <a:gd name="connsiteY152" fmla="*/ 137288 h 2948047"/>
              <a:gd name="connsiteX153" fmla="*/ 1649810 w 3313402"/>
              <a:gd name="connsiteY153" fmla="*/ 123208 h 2948047"/>
              <a:gd name="connsiteX154" fmla="*/ 1685011 w 3313402"/>
              <a:gd name="connsiteY154" fmla="*/ 104433 h 2948047"/>
              <a:gd name="connsiteX155" fmla="*/ 1720214 w 3313402"/>
              <a:gd name="connsiteY155" fmla="*/ 85659 h 2948047"/>
              <a:gd name="connsiteX156" fmla="*/ 1755415 w 3313402"/>
              <a:gd name="connsiteY156" fmla="*/ 64537 h 2948047"/>
              <a:gd name="connsiteX157" fmla="*/ 1789445 w 3313402"/>
              <a:gd name="connsiteY157" fmla="*/ 44589 h 2948047"/>
              <a:gd name="connsiteX158" fmla="*/ 1825821 w 3313402"/>
              <a:gd name="connsiteY158" fmla="*/ 26988 h 2948047"/>
              <a:gd name="connsiteX159" fmla="*/ 1861022 w 3313402"/>
              <a:gd name="connsiteY159" fmla="*/ 12907 h 2948047"/>
              <a:gd name="connsiteX160" fmla="*/ 1897398 w 3313402"/>
              <a:gd name="connsiteY160" fmla="*/ 3519 h 29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3313402" h="2948047">
                <a:moveTo>
                  <a:pt x="1934947" y="0"/>
                </a:moveTo>
                <a:lnTo>
                  <a:pt x="1972495" y="3519"/>
                </a:lnTo>
                <a:lnTo>
                  <a:pt x="2008871" y="12907"/>
                </a:lnTo>
                <a:lnTo>
                  <a:pt x="2044074" y="26988"/>
                </a:lnTo>
                <a:lnTo>
                  <a:pt x="2080448" y="44589"/>
                </a:lnTo>
                <a:lnTo>
                  <a:pt x="2114478" y="64537"/>
                </a:lnTo>
                <a:lnTo>
                  <a:pt x="2149681" y="85659"/>
                </a:lnTo>
                <a:lnTo>
                  <a:pt x="2184882" y="104433"/>
                </a:lnTo>
                <a:lnTo>
                  <a:pt x="2220084" y="123208"/>
                </a:lnTo>
                <a:lnTo>
                  <a:pt x="2254113" y="137288"/>
                </a:lnTo>
                <a:lnTo>
                  <a:pt x="2291662" y="146675"/>
                </a:lnTo>
                <a:lnTo>
                  <a:pt x="2328037" y="151369"/>
                </a:lnTo>
                <a:lnTo>
                  <a:pt x="2366759" y="151369"/>
                </a:lnTo>
                <a:lnTo>
                  <a:pt x="2406656" y="149023"/>
                </a:lnTo>
                <a:lnTo>
                  <a:pt x="2446551" y="144329"/>
                </a:lnTo>
                <a:lnTo>
                  <a:pt x="2486448" y="138462"/>
                </a:lnTo>
                <a:lnTo>
                  <a:pt x="2526343" y="133769"/>
                </a:lnTo>
                <a:lnTo>
                  <a:pt x="2566239" y="130247"/>
                </a:lnTo>
                <a:lnTo>
                  <a:pt x="2603787" y="131421"/>
                </a:lnTo>
                <a:lnTo>
                  <a:pt x="2640163" y="136115"/>
                </a:lnTo>
                <a:lnTo>
                  <a:pt x="2675366" y="146675"/>
                </a:lnTo>
                <a:lnTo>
                  <a:pt x="2704702" y="161930"/>
                </a:lnTo>
                <a:lnTo>
                  <a:pt x="2732862" y="181878"/>
                </a:lnTo>
                <a:lnTo>
                  <a:pt x="2757504" y="205346"/>
                </a:lnTo>
                <a:lnTo>
                  <a:pt x="2782146" y="232334"/>
                </a:lnTo>
                <a:lnTo>
                  <a:pt x="2804440" y="260495"/>
                </a:lnTo>
                <a:lnTo>
                  <a:pt x="2826735" y="289831"/>
                </a:lnTo>
                <a:lnTo>
                  <a:pt x="2849030" y="319166"/>
                </a:lnTo>
                <a:lnTo>
                  <a:pt x="2871324" y="347327"/>
                </a:lnTo>
                <a:lnTo>
                  <a:pt x="2894793" y="374315"/>
                </a:lnTo>
                <a:lnTo>
                  <a:pt x="2921781" y="397785"/>
                </a:lnTo>
                <a:lnTo>
                  <a:pt x="2947597" y="418906"/>
                </a:lnTo>
                <a:lnTo>
                  <a:pt x="2976931" y="435332"/>
                </a:lnTo>
                <a:lnTo>
                  <a:pt x="3008614" y="449413"/>
                </a:lnTo>
                <a:lnTo>
                  <a:pt x="3042641" y="461147"/>
                </a:lnTo>
                <a:lnTo>
                  <a:pt x="3077843" y="471708"/>
                </a:lnTo>
                <a:lnTo>
                  <a:pt x="3113046" y="481096"/>
                </a:lnTo>
                <a:lnTo>
                  <a:pt x="3149422" y="490483"/>
                </a:lnTo>
                <a:lnTo>
                  <a:pt x="3183450" y="501044"/>
                </a:lnTo>
                <a:lnTo>
                  <a:pt x="3217478" y="512777"/>
                </a:lnTo>
                <a:lnTo>
                  <a:pt x="3249161" y="526859"/>
                </a:lnTo>
                <a:lnTo>
                  <a:pt x="3277323" y="544460"/>
                </a:lnTo>
                <a:lnTo>
                  <a:pt x="3303139" y="565581"/>
                </a:lnTo>
                <a:lnTo>
                  <a:pt x="3313402" y="578126"/>
                </a:lnTo>
                <a:lnTo>
                  <a:pt x="3313402" y="2948047"/>
                </a:lnTo>
                <a:lnTo>
                  <a:pt x="422306" y="2948047"/>
                </a:lnTo>
                <a:lnTo>
                  <a:pt x="420079" y="2944070"/>
                </a:lnTo>
                <a:lnTo>
                  <a:pt x="398960" y="2918255"/>
                </a:lnTo>
                <a:lnTo>
                  <a:pt x="375490" y="2891267"/>
                </a:lnTo>
                <a:lnTo>
                  <a:pt x="348502" y="2867799"/>
                </a:lnTo>
                <a:lnTo>
                  <a:pt x="319166" y="2845505"/>
                </a:lnTo>
                <a:lnTo>
                  <a:pt x="289832" y="2823210"/>
                </a:lnTo>
                <a:lnTo>
                  <a:pt x="260497" y="2800916"/>
                </a:lnTo>
                <a:lnTo>
                  <a:pt x="232334" y="2778620"/>
                </a:lnTo>
                <a:lnTo>
                  <a:pt x="205346" y="2753979"/>
                </a:lnTo>
                <a:lnTo>
                  <a:pt x="181878" y="2729338"/>
                </a:lnTo>
                <a:lnTo>
                  <a:pt x="161931" y="2701176"/>
                </a:lnTo>
                <a:lnTo>
                  <a:pt x="146677" y="2671841"/>
                </a:lnTo>
                <a:lnTo>
                  <a:pt x="136116" y="2636640"/>
                </a:lnTo>
                <a:lnTo>
                  <a:pt x="131422" y="2600264"/>
                </a:lnTo>
                <a:lnTo>
                  <a:pt x="130248" y="2562713"/>
                </a:lnTo>
                <a:lnTo>
                  <a:pt x="133769" y="2522818"/>
                </a:lnTo>
                <a:lnTo>
                  <a:pt x="138462" y="2482923"/>
                </a:lnTo>
                <a:lnTo>
                  <a:pt x="144329" y="2443026"/>
                </a:lnTo>
                <a:lnTo>
                  <a:pt x="149023" y="2403131"/>
                </a:lnTo>
                <a:lnTo>
                  <a:pt x="151371" y="2363236"/>
                </a:lnTo>
                <a:lnTo>
                  <a:pt x="151371" y="2324513"/>
                </a:lnTo>
                <a:lnTo>
                  <a:pt x="146677" y="2288138"/>
                </a:lnTo>
                <a:lnTo>
                  <a:pt x="137289" y="2251763"/>
                </a:lnTo>
                <a:lnTo>
                  <a:pt x="123208" y="2217733"/>
                </a:lnTo>
                <a:lnTo>
                  <a:pt x="105607" y="2182531"/>
                </a:lnTo>
                <a:lnTo>
                  <a:pt x="85659" y="2147330"/>
                </a:lnTo>
                <a:lnTo>
                  <a:pt x="64538" y="2112127"/>
                </a:lnTo>
                <a:lnTo>
                  <a:pt x="44590" y="2078098"/>
                </a:lnTo>
                <a:lnTo>
                  <a:pt x="26988" y="2041723"/>
                </a:lnTo>
                <a:lnTo>
                  <a:pt x="12908" y="2006521"/>
                </a:lnTo>
                <a:lnTo>
                  <a:pt x="3521" y="1970145"/>
                </a:lnTo>
                <a:lnTo>
                  <a:pt x="0" y="1932596"/>
                </a:lnTo>
                <a:lnTo>
                  <a:pt x="3521" y="1895048"/>
                </a:lnTo>
                <a:lnTo>
                  <a:pt x="12908" y="1858672"/>
                </a:lnTo>
                <a:lnTo>
                  <a:pt x="26988" y="1823470"/>
                </a:lnTo>
                <a:lnTo>
                  <a:pt x="44590" y="1787095"/>
                </a:lnTo>
                <a:lnTo>
                  <a:pt x="64538" y="1753065"/>
                </a:lnTo>
                <a:lnTo>
                  <a:pt x="85659" y="1717864"/>
                </a:lnTo>
                <a:lnTo>
                  <a:pt x="105607" y="1682661"/>
                </a:lnTo>
                <a:lnTo>
                  <a:pt x="123208" y="1647460"/>
                </a:lnTo>
                <a:lnTo>
                  <a:pt x="137289" y="1613430"/>
                </a:lnTo>
                <a:lnTo>
                  <a:pt x="146677" y="1577054"/>
                </a:lnTo>
                <a:lnTo>
                  <a:pt x="151371" y="1540680"/>
                </a:lnTo>
                <a:lnTo>
                  <a:pt x="151371" y="1501958"/>
                </a:lnTo>
                <a:lnTo>
                  <a:pt x="149023" y="1462061"/>
                </a:lnTo>
                <a:lnTo>
                  <a:pt x="144329" y="1422166"/>
                </a:lnTo>
                <a:lnTo>
                  <a:pt x="138462" y="1382269"/>
                </a:lnTo>
                <a:lnTo>
                  <a:pt x="133769" y="1342374"/>
                </a:lnTo>
                <a:lnTo>
                  <a:pt x="130248" y="1302479"/>
                </a:lnTo>
                <a:lnTo>
                  <a:pt x="131422" y="1264930"/>
                </a:lnTo>
                <a:lnTo>
                  <a:pt x="136116" y="1228554"/>
                </a:lnTo>
                <a:lnTo>
                  <a:pt x="146677" y="1193352"/>
                </a:lnTo>
                <a:lnTo>
                  <a:pt x="161931" y="1164017"/>
                </a:lnTo>
                <a:lnTo>
                  <a:pt x="181878" y="1135856"/>
                </a:lnTo>
                <a:lnTo>
                  <a:pt x="205346" y="1111214"/>
                </a:lnTo>
                <a:lnTo>
                  <a:pt x="232334" y="1086573"/>
                </a:lnTo>
                <a:lnTo>
                  <a:pt x="260497" y="1064277"/>
                </a:lnTo>
                <a:lnTo>
                  <a:pt x="289832" y="1041982"/>
                </a:lnTo>
                <a:lnTo>
                  <a:pt x="319166" y="1019688"/>
                </a:lnTo>
                <a:lnTo>
                  <a:pt x="348502" y="997393"/>
                </a:lnTo>
                <a:lnTo>
                  <a:pt x="375490" y="973926"/>
                </a:lnTo>
                <a:lnTo>
                  <a:pt x="398960" y="946938"/>
                </a:lnTo>
                <a:lnTo>
                  <a:pt x="420079" y="921122"/>
                </a:lnTo>
                <a:lnTo>
                  <a:pt x="436507" y="891788"/>
                </a:lnTo>
                <a:lnTo>
                  <a:pt x="450588" y="860106"/>
                </a:lnTo>
                <a:lnTo>
                  <a:pt x="462322" y="826076"/>
                </a:lnTo>
                <a:lnTo>
                  <a:pt x="472883" y="790874"/>
                </a:lnTo>
                <a:lnTo>
                  <a:pt x="482271" y="755672"/>
                </a:lnTo>
                <a:lnTo>
                  <a:pt x="491658" y="719297"/>
                </a:lnTo>
                <a:lnTo>
                  <a:pt x="502219" y="685268"/>
                </a:lnTo>
                <a:lnTo>
                  <a:pt x="513952" y="651238"/>
                </a:lnTo>
                <a:lnTo>
                  <a:pt x="528034" y="619558"/>
                </a:lnTo>
                <a:lnTo>
                  <a:pt x="545635" y="591396"/>
                </a:lnTo>
                <a:lnTo>
                  <a:pt x="566755" y="565581"/>
                </a:lnTo>
                <a:lnTo>
                  <a:pt x="592570" y="544460"/>
                </a:lnTo>
                <a:lnTo>
                  <a:pt x="620733" y="526859"/>
                </a:lnTo>
                <a:lnTo>
                  <a:pt x="652413" y="512777"/>
                </a:lnTo>
                <a:lnTo>
                  <a:pt x="686443" y="501044"/>
                </a:lnTo>
                <a:lnTo>
                  <a:pt x="720472" y="490483"/>
                </a:lnTo>
                <a:lnTo>
                  <a:pt x="756848" y="481096"/>
                </a:lnTo>
                <a:lnTo>
                  <a:pt x="792049" y="471708"/>
                </a:lnTo>
                <a:lnTo>
                  <a:pt x="827252" y="461147"/>
                </a:lnTo>
                <a:lnTo>
                  <a:pt x="861280" y="449413"/>
                </a:lnTo>
                <a:lnTo>
                  <a:pt x="892962" y="435332"/>
                </a:lnTo>
                <a:lnTo>
                  <a:pt x="922297" y="418906"/>
                </a:lnTo>
                <a:lnTo>
                  <a:pt x="948112" y="397785"/>
                </a:lnTo>
                <a:lnTo>
                  <a:pt x="975101" y="374315"/>
                </a:lnTo>
                <a:lnTo>
                  <a:pt x="998569" y="347327"/>
                </a:lnTo>
                <a:lnTo>
                  <a:pt x="1020864" y="319166"/>
                </a:lnTo>
                <a:lnTo>
                  <a:pt x="1043158" y="289831"/>
                </a:lnTo>
                <a:lnTo>
                  <a:pt x="1065453" y="260495"/>
                </a:lnTo>
                <a:lnTo>
                  <a:pt x="1087747" y="232334"/>
                </a:lnTo>
                <a:lnTo>
                  <a:pt x="1112390" y="205346"/>
                </a:lnTo>
                <a:lnTo>
                  <a:pt x="1137030" y="181878"/>
                </a:lnTo>
                <a:lnTo>
                  <a:pt x="1165193" y="161930"/>
                </a:lnTo>
                <a:lnTo>
                  <a:pt x="1194528" y="146675"/>
                </a:lnTo>
                <a:lnTo>
                  <a:pt x="1229731" y="136115"/>
                </a:lnTo>
                <a:lnTo>
                  <a:pt x="1266106" y="131421"/>
                </a:lnTo>
                <a:lnTo>
                  <a:pt x="1303654" y="130247"/>
                </a:lnTo>
                <a:lnTo>
                  <a:pt x="1343549" y="133769"/>
                </a:lnTo>
                <a:lnTo>
                  <a:pt x="1383446" y="138462"/>
                </a:lnTo>
                <a:lnTo>
                  <a:pt x="1423342" y="144329"/>
                </a:lnTo>
                <a:lnTo>
                  <a:pt x="1463237" y="149023"/>
                </a:lnTo>
                <a:lnTo>
                  <a:pt x="1503133" y="151369"/>
                </a:lnTo>
                <a:lnTo>
                  <a:pt x="1541856" y="151369"/>
                </a:lnTo>
                <a:lnTo>
                  <a:pt x="1578232" y="146675"/>
                </a:lnTo>
                <a:lnTo>
                  <a:pt x="1614608" y="137288"/>
                </a:lnTo>
                <a:lnTo>
                  <a:pt x="1649810" y="123208"/>
                </a:lnTo>
                <a:lnTo>
                  <a:pt x="1685011" y="104433"/>
                </a:lnTo>
                <a:lnTo>
                  <a:pt x="1720214" y="85659"/>
                </a:lnTo>
                <a:lnTo>
                  <a:pt x="1755415" y="64537"/>
                </a:lnTo>
                <a:lnTo>
                  <a:pt x="1789445" y="44589"/>
                </a:lnTo>
                <a:lnTo>
                  <a:pt x="1825821" y="26988"/>
                </a:lnTo>
                <a:lnTo>
                  <a:pt x="1861022" y="12907"/>
                </a:lnTo>
                <a:lnTo>
                  <a:pt x="1897398" y="351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38" name="Freeform: Shape 37">
            <a:extLst>
              <a:ext uri="{FF2B5EF4-FFF2-40B4-BE49-F238E27FC236}">
                <a16:creationId xmlns:a16="http://schemas.microsoft.com/office/drawing/2014/main" id="{9E2E6A6E-803E-4838-AD5C-113793CC20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77890" y="4009102"/>
            <a:ext cx="3214111" cy="2848897"/>
          </a:xfrm>
          <a:custGeom>
            <a:avLst/>
            <a:gdLst>
              <a:gd name="connsiteX0" fmla="*/ 1835656 w 3214111"/>
              <a:gd name="connsiteY0" fmla="*/ 0 h 2848897"/>
              <a:gd name="connsiteX1" fmla="*/ 1871276 w 3214111"/>
              <a:gd name="connsiteY1" fmla="*/ 3339 h 2848897"/>
              <a:gd name="connsiteX2" fmla="*/ 1905787 w 3214111"/>
              <a:gd name="connsiteY2" fmla="*/ 12245 h 2848897"/>
              <a:gd name="connsiteX3" fmla="*/ 1939183 w 3214111"/>
              <a:gd name="connsiteY3" fmla="*/ 25604 h 2848897"/>
              <a:gd name="connsiteX4" fmla="*/ 1973690 w 3214111"/>
              <a:gd name="connsiteY4" fmla="*/ 42302 h 2848897"/>
              <a:gd name="connsiteX5" fmla="*/ 2005974 w 3214111"/>
              <a:gd name="connsiteY5" fmla="*/ 61227 h 2848897"/>
              <a:gd name="connsiteX6" fmla="*/ 2039370 w 3214111"/>
              <a:gd name="connsiteY6" fmla="*/ 81264 h 2848897"/>
              <a:gd name="connsiteX7" fmla="*/ 2072765 w 3214111"/>
              <a:gd name="connsiteY7" fmla="*/ 99075 h 2848897"/>
              <a:gd name="connsiteX8" fmla="*/ 2106161 w 3214111"/>
              <a:gd name="connsiteY8" fmla="*/ 116887 h 2848897"/>
              <a:gd name="connsiteX9" fmla="*/ 2138444 w 3214111"/>
              <a:gd name="connsiteY9" fmla="*/ 130245 h 2848897"/>
              <a:gd name="connsiteX10" fmla="*/ 2174066 w 3214111"/>
              <a:gd name="connsiteY10" fmla="*/ 139150 h 2848897"/>
              <a:gd name="connsiteX11" fmla="*/ 2208575 w 3214111"/>
              <a:gd name="connsiteY11" fmla="*/ 143604 h 2848897"/>
              <a:gd name="connsiteX12" fmla="*/ 2245310 w 3214111"/>
              <a:gd name="connsiteY12" fmla="*/ 143604 h 2848897"/>
              <a:gd name="connsiteX13" fmla="*/ 2283159 w 3214111"/>
              <a:gd name="connsiteY13" fmla="*/ 141378 h 2848897"/>
              <a:gd name="connsiteX14" fmla="*/ 2321007 w 3214111"/>
              <a:gd name="connsiteY14" fmla="*/ 136924 h 2848897"/>
              <a:gd name="connsiteX15" fmla="*/ 2358857 w 3214111"/>
              <a:gd name="connsiteY15" fmla="*/ 131359 h 2848897"/>
              <a:gd name="connsiteX16" fmla="*/ 2396705 w 3214111"/>
              <a:gd name="connsiteY16" fmla="*/ 126906 h 2848897"/>
              <a:gd name="connsiteX17" fmla="*/ 2434554 w 3214111"/>
              <a:gd name="connsiteY17" fmla="*/ 123565 h 2848897"/>
              <a:gd name="connsiteX18" fmla="*/ 2470175 w 3214111"/>
              <a:gd name="connsiteY18" fmla="*/ 124678 h 2848897"/>
              <a:gd name="connsiteX19" fmla="*/ 2504683 w 3214111"/>
              <a:gd name="connsiteY19" fmla="*/ 129132 h 2848897"/>
              <a:gd name="connsiteX20" fmla="*/ 2538079 w 3214111"/>
              <a:gd name="connsiteY20" fmla="*/ 139150 h 2848897"/>
              <a:gd name="connsiteX21" fmla="*/ 2565910 w 3214111"/>
              <a:gd name="connsiteY21" fmla="*/ 153622 h 2848897"/>
              <a:gd name="connsiteX22" fmla="*/ 2592625 w 3214111"/>
              <a:gd name="connsiteY22" fmla="*/ 172547 h 2848897"/>
              <a:gd name="connsiteX23" fmla="*/ 2616003 w 3214111"/>
              <a:gd name="connsiteY23" fmla="*/ 194811 h 2848897"/>
              <a:gd name="connsiteX24" fmla="*/ 2639380 w 3214111"/>
              <a:gd name="connsiteY24" fmla="*/ 220414 h 2848897"/>
              <a:gd name="connsiteX25" fmla="*/ 2660531 w 3214111"/>
              <a:gd name="connsiteY25" fmla="*/ 247131 h 2848897"/>
              <a:gd name="connsiteX26" fmla="*/ 2681682 w 3214111"/>
              <a:gd name="connsiteY26" fmla="*/ 274961 h 2848897"/>
              <a:gd name="connsiteX27" fmla="*/ 2702832 w 3214111"/>
              <a:gd name="connsiteY27" fmla="*/ 302791 h 2848897"/>
              <a:gd name="connsiteX28" fmla="*/ 2723982 w 3214111"/>
              <a:gd name="connsiteY28" fmla="*/ 329509 h 2848897"/>
              <a:gd name="connsiteX29" fmla="*/ 2746247 w 3214111"/>
              <a:gd name="connsiteY29" fmla="*/ 355112 h 2848897"/>
              <a:gd name="connsiteX30" fmla="*/ 2771851 w 3214111"/>
              <a:gd name="connsiteY30" fmla="*/ 377377 h 2848897"/>
              <a:gd name="connsiteX31" fmla="*/ 2796341 w 3214111"/>
              <a:gd name="connsiteY31" fmla="*/ 397415 h 2848897"/>
              <a:gd name="connsiteX32" fmla="*/ 2824171 w 3214111"/>
              <a:gd name="connsiteY32" fmla="*/ 412999 h 2848897"/>
              <a:gd name="connsiteX33" fmla="*/ 2854227 w 3214111"/>
              <a:gd name="connsiteY33" fmla="*/ 426357 h 2848897"/>
              <a:gd name="connsiteX34" fmla="*/ 2886509 w 3214111"/>
              <a:gd name="connsiteY34" fmla="*/ 437489 h 2848897"/>
              <a:gd name="connsiteX35" fmla="*/ 2919904 w 3214111"/>
              <a:gd name="connsiteY35" fmla="*/ 447507 h 2848897"/>
              <a:gd name="connsiteX36" fmla="*/ 2953300 w 3214111"/>
              <a:gd name="connsiteY36" fmla="*/ 456413 h 2848897"/>
              <a:gd name="connsiteX37" fmla="*/ 2987809 w 3214111"/>
              <a:gd name="connsiteY37" fmla="*/ 465320 h 2848897"/>
              <a:gd name="connsiteX38" fmla="*/ 3020092 w 3214111"/>
              <a:gd name="connsiteY38" fmla="*/ 475338 h 2848897"/>
              <a:gd name="connsiteX39" fmla="*/ 3052373 w 3214111"/>
              <a:gd name="connsiteY39" fmla="*/ 486470 h 2848897"/>
              <a:gd name="connsiteX40" fmla="*/ 3082430 w 3214111"/>
              <a:gd name="connsiteY40" fmla="*/ 499829 h 2848897"/>
              <a:gd name="connsiteX41" fmla="*/ 3109148 w 3214111"/>
              <a:gd name="connsiteY41" fmla="*/ 516527 h 2848897"/>
              <a:gd name="connsiteX42" fmla="*/ 3133639 w 3214111"/>
              <a:gd name="connsiteY42" fmla="*/ 536565 h 2848897"/>
              <a:gd name="connsiteX43" fmla="*/ 3153674 w 3214111"/>
              <a:gd name="connsiteY43" fmla="*/ 561055 h 2848897"/>
              <a:gd name="connsiteX44" fmla="*/ 3170373 w 3214111"/>
              <a:gd name="connsiteY44" fmla="*/ 587772 h 2848897"/>
              <a:gd name="connsiteX45" fmla="*/ 3183731 w 3214111"/>
              <a:gd name="connsiteY45" fmla="*/ 617827 h 2848897"/>
              <a:gd name="connsiteX46" fmla="*/ 3194863 w 3214111"/>
              <a:gd name="connsiteY46" fmla="*/ 650112 h 2848897"/>
              <a:gd name="connsiteX47" fmla="*/ 3204881 w 3214111"/>
              <a:gd name="connsiteY47" fmla="*/ 682393 h 2848897"/>
              <a:gd name="connsiteX48" fmla="*/ 3213788 w 3214111"/>
              <a:gd name="connsiteY48" fmla="*/ 716904 h 2848897"/>
              <a:gd name="connsiteX49" fmla="*/ 3214111 w 3214111"/>
              <a:gd name="connsiteY49" fmla="*/ 718115 h 2848897"/>
              <a:gd name="connsiteX50" fmla="*/ 3214111 w 3214111"/>
              <a:gd name="connsiteY50" fmla="*/ 2848897 h 2848897"/>
              <a:gd name="connsiteX51" fmla="*/ 426570 w 3214111"/>
              <a:gd name="connsiteY51" fmla="*/ 2848897 h 2848897"/>
              <a:gd name="connsiteX52" fmla="*/ 414108 w 3214111"/>
              <a:gd name="connsiteY52" fmla="*/ 2820857 h 2848897"/>
              <a:gd name="connsiteX53" fmla="*/ 398524 w 3214111"/>
              <a:gd name="connsiteY53" fmla="*/ 2793028 h 2848897"/>
              <a:gd name="connsiteX54" fmla="*/ 378487 w 3214111"/>
              <a:gd name="connsiteY54" fmla="*/ 2768537 h 2848897"/>
              <a:gd name="connsiteX55" fmla="*/ 356222 w 3214111"/>
              <a:gd name="connsiteY55" fmla="*/ 2742933 h 2848897"/>
              <a:gd name="connsiteX56" fmla="*/ 330619 w 3214111"/>
              <a:gd name="connsiteY56" fmla="*/ 2720669 h 2848897"/>
              <a:gd name="connsiteX57" fmla="*/ 302788 w 3214111"/>
              <a:gd name="connsiteY57" fmla="*/ 2699519 h 2848897"/>
              <a:gd name="connsiteX58" fmla="*/ 274959 w 3214111"/>
              <a:gd name="connsiteY58" fmla="*/ 2678368 h 2848897"/>
              <a:gd name="connsiteX59" fmla="*/ 247130 w 3214111"/>
              <a:gd name="connsiteY59" fmla="*/ 2657218 h 2848897"/>
              <a:gd name="connsiteX60" fmla="*/ 220413 w 3214111"/>
              <a:gd name="connsiteY60" fmla="*/ 2636065 h 2848897"/>
              <a:gd name="connsiteX61" fmla="*/ 194809 w 3214111"/>
              <a:gd name="connsiteY61" fmla="*/ 2612689 h 2848897"/>
              <a:gd name="connsiteX62" fmla="*/ 172546 w 3214111"/>
              <a:gd name="connsiteY62" fmla="*/ 2589312 h 2848897"/>
              <a:gd name="connsiteX63" fmla="*/ 153622 w 3214111"/>
              <a:gd name="connsiteY63" fmla="*/ 2562594 h 2848897"/>
              <a:gd name="connsiteX64" fmla="*/ 139150 w 3214111"/>
              <a:gd name="connsiteY64" fmla="*/ 2534764 h 2848897"/>
              <a:gd name="connsiteX65" fmla="*/ 129132 w 3214111"/>
              <a:gd name="connsiteY65" fmla="*/ 2501370 h 2848897"/>
              <a:gd name="connsiteX66" fmla="*/ 124678 w 3214111"/>
              <a:gd name="connsiteY66" fmla="*/ 2466860 h 2848897"/>
              <a:gd name="connsiteX67" fmla="*/ 123564 w 3214111"/>
              <a:gd name="connsiteY67" fmla="*/ 2431236 h 2848897"/>
              <a:gd name="connsiteX68" fmla="*/ 126904 w 3214111"/>
              <a:gd name="connsiteY68" fmla="*/ 2393388 h 2848897"/>
              <a:gd name="connsiteX69" fmla="*/ 131358 w 3214111"/>
              <a:gd name="connsiteY69" fmla="*/ 2355539 h 2848897"/>
              <a:gd name="connsiteX70" fmla="*/ 136923 w 3214111"/>
              <a:gd name="connsiteY70" fmla="*/ 2317690 h 2848897"/>
              <a:gd name="connsiteX71" fmla="*/ 141376 w 3214111"/>
              <a:gd name="connsiteY71" fmla="*/ 2279842 h 2848897"/>
              <a:gd name="connsiteX72" fmla="*/ 143604 w 3214111"/>
              <a:gd name="connsiteY72" fmla="*/ 2241992 h 2848897"/>
              <a:gd name="connsiteX73" fmla="*/ 143604 w 3214111"/>
              <a:gd name="connsiteY73" fmla="*/ 2205256 h 2848897"/>
              <a:gd name="connsiteX74" fmla="*/ 139150 w 3214111"/>
              <a:gd name="connsiteY74" fmla="*/ 2170747 h 2848897"/>
              <a:gd name="connsiteX75" fmla="*/ 130245 w 3214111"/>
              <a:gd name="connsiteY75" fmla="*/ 2136238 h 2848897"/>
              <a:gd name="connsiteX76" fmla="*/ 116886 w 3214111"/>
              <a:gd name="connsiteY76" fmla="*/ 2103954 h 2848897"/>
              <a:gd name="connsiteX77" fmla="*/ 100188 w 3214111"/>
              <a:gd name="connsiteY77" fmla="*/ 2070559 h 2848897"/>
              <a:gd name="connsiteX78" fmla="*/ 81264 w 3214111"/>
              <a:gd name="connsiteY78" fmla="*/ 2037163 h 2848897"/>
              <a:gd name="connsiteX79" fmla="*/ 61227 w 3214111"/>
              <a:gd name="connsiteY79" fmla="*/ 2003766 h 2848897"/>
              <a:gd name="connsiteX80" fmla="*/ 42303 w 3214111"/>
              <a:gd name="connsiteY80" fmla="*/ 1971483 h 2848897"/>
              <a:gd name="connsiteX81" fmla="*/ 25603 w 3214111"/>
              <a:gd name="connsiteY81" fmla="*/ 1936974 h 2848897"/>
              <a:gd name="connsiteX82" fmla="*/ 12246 w 3214111"/>
              <a:gd name="connsiteY82" fmla="*/ 1903578 h 2848897"/>
              <a:gd name="connsiteX83" fmla="*/ 3340 w 3214111"/>
              <a:gd name="connsiteY83" fmla="*/ 1869068 h 2848897"/>
              <a:gd name="connsiteX84" fmla="*/ 0 w 3214111"/>
              <a:gd name="connsiteY84" fmla="*/ 1833446 h 2848897"/>
              <a:gd name="connsiteX85" fmla="*/ 3340 w 3214111"/>
              <a:gd name="connsiteY85" fmla="*/ 1797824 h 2848897"/>
              <a:gd name="connsiteX86" fmla="*/ 12246 w 3214111"/>
              <a:gd name="connsiteY86" fmla="*/ 1763315 h 2848897"/>
              <a:gd name="connsiteX87" fmla="*/ 25603 w 3214111"/>
              <a:gd name="connsiteY87" fmla="*/ 1729918 h 2848897"/>
              <a:gd name="connsiteX88" fmla="*/ 42303 w 3214111"/>
              <a:gd name="connsiteY88" fmla="*/ 1695410 h 2848897"/>
              <a:gd name="connsiteX89" fmla="*/ 61227 w 3214111"/>
              <a:gd name="connsiteY89" fmla="*/ 1663126 h 2848897"/>
              <a:gd name="connsiteX90" fmla="*/ 81264 w 3214111"/>
              <a:gd name="connsiteY90" fmla="*/ 1629730 h 2848897"/>
              <a:gd name="connsiteX91" fmla="*/ 100188 w 3214111"/>
              <a:gd name="connsiteY91" fmla="*/ 1596334 h 2848897"/>
              <a:gd name="connsiteX92" fmla="*/ 116886 w 3214111"/>
              <a:gd name="connsiteY92" fmla="*/ 1562938 h 2848897"/>
              <a:gd name="connsiteX93" fmla="*/ 130245 w 3214111"/>
              <a:gd name="connsiteY93" fmla="*/ 1530654 h 2848897"/>
              <a:gd name="connsiteX94" fmla="*/ 139150 w 3214111"/>
              <a:gd name="connsiteY94" fmla="*/ 1496145 h 2848897"/>
              <a:gd name="connsiteX95" fmla="*/ 143604 w 3214111"/>
              <a:gd name="connsiteY95" fmla="*/ 1461636 h 2848897"/>
              <a:gd name="connsiteX96" fmla="*/ 143604 w 3214111"/>
              <a:gd name="connsiteY96" fmla="*/ 1424901 h 2848897"/>
              <a:gd name="connsiteX97" fmla="*/ 141376 w 3214111"/>
              <a:gd name="connsiteY97" fmla="*/ 1387052 h 2848897"/>
              <a:gd name="connsiteX98" fmla="*/ 136923 w 3214111"/>
              <a:gd name="connsiteY98" fmla="*/ 1349203 h 2848897"/>
              <a:gd name="connsiteX99" fmla="*/ 131358 w 3214111"/>
              <a:gd name="connsiteY99" fmla="*/ 1311353 h 2848897"/>
              <a:gd name="connsiteX100" fmla="*/ 126904 w 3214111"/>
              <a:gd name="connsiteY100" fmla="*/ 1273505 h 2848897"/>
              <a:gd name="connsiteX101" fmla="*/ 123564 w 3214111"/>
              <a:gd name="connsiteY101" fmla="*/ 1235657 h 2848897"/>
              <a:gd name="connsiteX102" fmla="*/ 124678 w 3214111"/>
              <a:gd name="connsiteY102" fmla="*/ 1200034 h 2848897"/>
              <a:gd name="connsiteX103" fmla="*/ 129132 w 3214111"/>
              <a:gd name="connsiteY103" fmla="*/ 1165525 h 2848897"/>
              <a:gd name="connsiteX104" fmla="*/ 139150 w 3214111"/>
              <a:gd name="connsiteY104" fmla="*/ 1132128 h 2848897"/>
              <a:gd name="connsiteX105" fmla="*/ 153622 w 3214111"/>
              <a:gd name="connsiteY105" fmla="*/ 1104298 h 2848897"/>
              <a:gd name="connsiteX106" fmla="*/ 172546 w 3214111"/>
              <a:gd name="connsiteY106" fmla="*/ 1077582 h 2848897"/>
              <a:gd name="connsiteX107" fmla="*/ 194809 w 3214111"/>
              <a:gd name="connsiteY107" fmla="*/ 1054204 h 2848897"/>
              <a:gd name="connsiteX108" fmla="*/ 220413 w 3214111"/>
              <a:gd name="connsiteY108" fmla="*/ 1030827 h 2848897"/>
              <a:gd name="connsiteX109" fmla="*/ 247130 w 3214111"/>
              <a:gd name="connsiteY109" fmla="*/ 1009676 h 2848897"/>
              <a:gd name="connsiteX110" fmla="*/ 274959 w 3214111"/>
              <a:gd name="connsiteY110" fmla="*/ 988524 h 2848897"/>
              <a:gd name="connsiteX111" fmla="*/ 302788 w 3214111"/>
              <a:gd name="connsiteY111" fmla="*/ 967374 h 2848897"/>
              <a:gd name="connsiteX112" fmla="*/ 330619 w 3214111"/>
              <a:gd name="connsiteY112" fmla="*/ 946223 h 2848897"/>
              <a:gd name="connsiteX113" fmla="*/ 356222 w 3214111"/>
              <a:gd name="connsiteY113" fmla="*/ 923960 h 2848897"/>
              <a:gd name="connsiteX114" fmla="*/ 378487 w 3214111"/>
              <a:gd name="connsiteY114" fmla="*/ 898356 h 2848897"/>
              <a:gd name="connsiteX115" fmla="*/ 398524 w 3214111"/>
              <a:gd name="connsiteY115" fmla="*/ 873865 h 2848897"/>
              <a:gd name="connsiteX116" fmla="*/ 414108 w 3214111"/>
              <a:gd name="connsiteY116" fmla="*/ 846035 h 2848897"/>
              <a:gd name="connsiteX117" fmla="*/ 427466 w 3214111"/>
              <a:gd name="connsiteY117" fmla="*/ 815980 h 2848897"/>
              <a:gd name="connsiteX118" fmla="*/ 438598 w 3214111"/>
              <a:gd name="connsiteY118" fmla="*/ 783695 h 2848897"/>
              <a:gd name="connsiteX119" fmla="*/ 448618 w 3214111"/>
              <a:gd name="connsiteY119" fmla="*/ 750298 h 2848897"/>
              <a:gd name="connsiteX120" fmla="*/ 457523 w 3214111"/>
              <a:gd name="connsiteY120" fmla="*/ 716904 h 2848897"/>
              <a:gd name="connsiteX121" fmla="*/ 466429 w 3214111"/>
              <a:gd name="connsiteY121" fmla="*/ 682393 h 2848897"/>
              <a:gd name="connsiteX122" fmla="*/ 476447 w 3214111"/>
              <a:gd name="connsiteY122" fmla="*/ 650112 h 2848897"/>
              <a:gd name="connsiteX123" fmla="*/ 487579 w 3214111"/>
              <a:gd name="connsiteY123" fmla="*/ 617827 h 2848897"/>
              <a:gd name="connsiteX124" fmla="*/ 500938 w 3214111"/>
              <a:gd name="connsiteY124" fmla="*/ 587772 h 2848897"/>
              <a:gd name="connsiteX125" fmla="*/ 517636 w 3214111"/>
              <a:gd name="connsiteY125" fmla="*/ 561055 h 2848897"/>
              <a:gd name="connsiteX126" fmla="*/ 537671 w 3214111"/>
              <a:gd name="connsiteY126" fmla="*/ 536565 h 2848897"/>
              <a:gd name="connsiteX127" fmla="*/ 562163 w 3214111"/>
              <a:gd name="connsiteY127" fmla="*/ 516527 h 2848897"/>
              <a:gd name="connsiteX128" fmla="*/ 588880 w 3214111"/>
              <a:gd name="connsiteY128" fmla="*/ 499829 h 2848897"/>
              <a:gd name="connsiteX129" fmla="*/ 618935 w 3214111"/>
              <a:gd name="connsiteY129" fmla="*/ 486470 h 2848897"/>
              <a:gd name="connsiteX130" fmla="*/ 651218 w 3214111"/>
              <a:gd name="connsiteY130" fmla="*/ 475338 h 2848897"/>
              <a:gd name="connsiteX131" fmla="*/ 683501 w 3214111"/>
              <a:gd name="connsiteY131" fmla="*/ 465320 h 2848897"/>
              <a:gd name="connsiteX132" fmla="*/ 718010 w 3214111"/>
              <a:gd name="connsiteY132" fmla="*/ 456413 h 2848897"/>
              <a:gd name="connsiteX133" fmla="*/ 751405 w 3214111"/>
              <a:gd name="connsiteY133" fmla="*/ 447507 h 2848897"/>
              <a:gd name="connsiteX134" fmla="*/ 784802 w 3214111"/>
              <a:gd name="connsiteY134" fmla="*/ 437489 h 2848897"/>
              <a:gd name="connsiteX135" fmla="*/ 817083 w 3214111"/>
              <a:gd name="connsiteY135" fmla="*/ 426357 h 2848897"/>
              <a:gd name="connsiteX136" fmla="*/ 847140 w 3214111"/>
              <a:gd name="connsiteY136" fmla="*/ 412999 h 2848897"/>
              <a:gd name="connsiteX137" fmla="*/ 874970 w 3214111"/>
              <a:gd name="connsiteY137" fmla="*/ 397415 h 2848897"/>
              <a:gd name="connsiteX138" fmla="*/ 899460 w 3214111"/>
              <a:gd name="connsiteY138" fmla="*/ 377377 h 2848897"/>
              <a:gd name="connsiteX139" fmla="*/ 925064 w 3214111"/>
              <a:gd name="connsiteY139" fmla="*/ 355112 h 2848897"/>
              <a:gd name="connsiteX140" fmla="*/ 947328 w 3214111"/>
              <a:gd name="connsiteY140" fmla="*/ 329509 h 2848897"/>
              <a:gd name="connsiteX141" fmla="*/ 968478 w 3214111"/>
              <a:gd name="connsiteY141" fmla="*/ 302791 h 2848897"/>
              <a:gd name="connsiteX142" fmla="*/ 989628 w 3214111"/>
              <a:gd name="connsiteY142" fmla="*/ 274961 h 2848897"/>
              <a:gd name="connsiteX143" fmla="*/ 1010780 w 3214111"/>
              <a:gd name="connsiteY143" fmla="*/ 247131 h 2848897"/>
              <a:gd name="connsiteX144" fmla="*/ 1031930 w 3214111"/>
              <a:gd name="connsiteY144" fmla="*/ 220414 h 2848897"/>
              <a:gd name="connsiteX145" fmla="*/ 1055307 w 3214111"/>
              <a:gd name="connsiteY145" fmla="*/ 194811 h 2848897"/>
              <a:gd name="connsiteX146" fmla="*/ 1078683 w 3214111"/>
              <a:gd name="connsiteY146" fmla="*/ 172547 h 2848897"/>
              <a:gd name="connsiteX147" fmla="*/ 1105401 w 3214111"/>
              <a:gd name="connsiteY147" fmla="*/ 153622 h 2848897"/>
              <a:gd name="connsiteX148" fmla="*/ 1133231 w 3214111"/>
              <a:gd name="connsiteY148" fmla="*/ 139150 h 2848897"/>
              <a:gd name="connsiteX149" fmla="*/ 1166627 w 3214111"/>
              <a:gd name="connsiteY149" fmla="*/ 129132 h 2848897"/>
              <a:gd name="connsiteX150" fmla="*/ 1201137 w 3214111"/>
              <a:gd name="connsiteY150" fmla="*/ 124678 h 2848897"/>
              <a:gd name="connsiteX151" fmla="*/ 1236757 w 3214111"/>
              <a:gd name="connsiteY151" fmla="*/ 123565 h 2848897"/>
              <a:gd name="connsiteX152" fmla="*/ 1274605 w 3214111"/>
              <a:gd name="connsiteY152" fmla="*/ 126906 h 2848897"/>
              <a:gd name="connsiteX153" fmla="*/ 1312455 w 3214111"/>
              <a:gd name="connsiteY153" fmla="*/ 131359 h 2848897"/>
              <a:gd name="connsiteX154" fmla="*/ 1350304 w 3214111"/>
              <a:gd name="connsiteY154" fmla="*/ 136924 h 2848897"/>
              <a:gd name="connsiteX155" fmla="*/ 1388152 w 3214111"/>
              <a:gd name="connsiteY155" fmla="*/ 141378 h 2848897"/>
              <a:gd name="connsiteX156" fmla="*/ 1426000 w 3214111"/>
              <a:gd name="connsiteY156" fmla="*/ 143604 h 2848897"/>
              <a:gd name="connsiteX157" fmla="*/ 1462737 w 3214111"/>
              <a:gd name="connsiteY157" fmla="*/ 143604 h 2848897"/>
              <a:gd name="connsiteX158" fmla="*/ 1497245 w 3214111"/>
              <a:gd name="connsiteY158" fmla="*/ 139150 h 2848897"/>
              <a:gd name="connsiteX159" fmla="*/ 1531755 w 3214111"/>
              <a:gd name="connsiteY159" fmla="*/ 130245 h 2848897"/>
              <a:gd name="connsiteX160" fmla="*/ 1565150 w 3214111"/>
              <a:gd name="connsiteY160" fmla="*/ 116887 h 2848897"/>
              <a:gd name="connsiteX161" fmla="*/ 1598545 w 3214111"/>
              <a:gd name="connsiteY161" fmla="*/ 99075 h 2848897"/>
              <a:gd name="connsiteX162" fmla="*/ 1631941 w 3214111"/>
              <a:gd name="connsiteY162" fmla="*/ 81264 h 2848897"/>
              <a:gd name="connsiteX163" fmla="*/ 1665337 w 3214111"/>
              <a:gd name="connsiteY163" fmla="*/ 61227 h 2848897"/>
              <a:gd name="connsiteX164" fmla="*/ 1697620 w 3214111"/>
              <a:gd name="connsiteY164" fmla="*/ 42302 h 2848897"/>
              <a:gd name="connsiteX165" fmla="*/ 1732129 w 3214111"/>
              <a:gd name="connsiteY165" fmla="*/ 25604 h 2848897"/>
              <a:gd name="connsiteX166" fmla="*/ 1765525 w 3214111"/>
              <a:gd name="connsiteY166" fmla="*/ 12245 h 2848897"/>
              <a:gd name="connsiteX167" fmla="*/ 1800034 w 3214111"/>
              <a:gd name="connsiteY167" fmla="*/ 3339 h 284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3214111" h="2848897">
                <a:moveTo>
                  <a:pt x="1835656" y="0"/>
                </a:moveTo>
                <a:lnTo>
                  <a:pt x="1871276" y="3339"/>
                </a:lnTo>
                <a:lnTo>
                  <a:pt x="1905787" y="12245"/>
                </a:lnTo>
                <a:lnTo>
                  <a:pt x="1939183" y="25604"/>
                </a:lnTo>
                <a:lnTo>
                  <a:pt x="1973690" y="42302"/>
                </a:lnTo>
                <a:lnTo>
                  <a:pt x="2005974" y="61227"/>
                </a:lnTo>
                <a:lnTo>
                  <a:pt x="2039370" y="81264"/>
                </a:lnTo>
                <a:lnTo>
                  <a:pt x="2072765" y="99075"/>
                </a:lnTo>
                <a:lnTo>
                  <a:pt x="2106161" y="116887"/>
                </a:lnTo>
                <a:lnTo>
                  <a:pt x="2138444" y="130245"/>
                </a:lnTo>
                <a:lnTo>
                  <a:pt x="2174066" y="139150"/>
                </a:lnTo>
                <a:lnTo>
                  <a:pt x="2208575" y="143604"/>
                </a:lnTo>
                <a:lnTo>
                  <a:pt x="2245310" y="143604"/>
                </a:lnTo>
                <a:lnTo>
                  <a:pt x="2283159" y="141378"/>
                </a:lnTo>
                <a:lnTo>
                  <a:pt x="2321007" y="136924"/>
                </a:lnTo>
                <a:lnTo>
                  <a:pt x="2358857" y="131359"/>
                </a:lnTo>
                <a:lnTo>
                  <a:pt x="2396705" y="126906"/>
                </a:lnTo>
                <a:lnTo>
                  <a:pt x="2434554" y="123565"/>
                </a:lnTo>
                <a:lnTo>
                  <a:pt x="2470175" y="124678"/>
                </a:lnTo>
                <a:lnTo>
                  <a:pt x="2504683" y="129132"/>
                </a:lnTo>
                <a:lnTo>
                  <a:pt x="2538079" y="139150"/>
                </a:lnTo>
                <a:lnTo>
                  <a:pt x="2565910" y="153622"/>
                </a:lnTo>
                <a:lnTo>
                  <a:pt x="2592625" y="172547"/>
                </a:lnTo>
                <a:lnTo>
                  <a:pt x="2616003" y="194811"/>
                </a:lnTo>
                <a:lnTo>
                  <a:pt x="2639380" y="220414"/>
                </a:lnTo>
                <a:lnTo>
                  <a:pt x="2660531" y="247131"/>
                </a:lnTo>
                <a:lnTo>
                  <a:pt x="2681682" y="274961"/>
                </a:lnTo>
                <a:lnTo>
                  <a:pt x="2702832" y="302791"/>
                </a:lnTo>
                <a:lnTo>
                  <a:pt x="2723982" y="329509"/>
                </a:lnTo>
                <a:lnTo>
                  <a:pt x="2746247" y="355112"/>
                </a:lnTo>
                <a:lnTo>
                  <a:pt x="2771851" y="377377"/>
                </a:lnTo>
                <a:lnTo>
                  <a:pt x="2796341" y="397415"/>
                </a:lnTo>
                <a:lnTo>
                  <a:pt x="2824171" y="412999"/>
                </a:lnTo>
                <a:lnTo>
                  <a:pt x="2854227" y="426357"/>
                </a:lnTo>
                <a:lnTo>
                  <a:pt x="2886509" y="437489"/>
                </a:lnTo>
                <a:lnTo>
                  <a:pt x="2919904" y="447507"/>
                </a:lnTo>
                <a:lnTo>
                  <a:pt x="2953300" y="456413"/>
                </a:lnTo>
                <a:lnTo>
                  <a:pt x="2987809" y="465320"/>
                </a:lnTo>
                <a:lnTo>
                  <a:pt x="3020092" y="475338"/>
                </a:lnTo>
                <a:lnTo>
                  <a:pt x="3052373" y="486470"/>
                </a:lnTo>
                <a:lnTo>
                  <a:pt x="3082430" y="499829"/>
                </a:lnTo>
                <a:lnTo>
                  <a:pt x="3109148" y="516527"/>
                </a:lnTo>
                <a:lnTo>
                  <a:pt x="3133639" y="536565"/>
                </a:lnTo>
                <a:lnTo>
                  <a:pt x="3153674" y="561055"/>
                </a:lnTo>
                <a:lnTo>
                  <a:pt x="3170373" y="587772"/>
                </a:lnTo>
                <a:lnTo>
                  <a:pt x="3183731" y="617827"/>
                </a:lnTo>
                <a:lnTo>
                  <a:pt x="3194863" y="650112"/>
                </a:lnTo>
                <a:lnTo>
                  <a:pt x="3204881" y="682393"/>
                </a:lnTo>
                <a:lnTo>
                  <a:pt x="3213788" y="716904"/>
                </a:lnTo>
                <a:lnTo>
                  <a:pt x="3214111" y="718115"/>
                </a:lnTo>
                <a:lnTo>
                  <a:pt x="3214111" y="2848897"/>
                </a:lnTo>
                <a:lnTo>
                  <a:pt x="426570" y="2848897"/>
                </a:lnTo>
                <a:lnTo>
                  <a:pt x="414108" y="2820857"/>
                </a:lnTo>
                <a:lnTo>
                  <a:pt x="398524" y="2793028"/>
                </a:lnTo>
                <a:lnTo>
                  <a:pt x="378487" y="2768537"/>
                </a:lnTo>
                <a:lnTo>
                  <a:pt x="356222" y="2742933"/>
                </a:lnTo>
                <a:lnTo>
                  <a:pt x="330619" y="2720669"/>
                </a:lnTo>
                <a:lnTo>
                  <a:pt x="302788" y="2699519"/>
                </a:lnTo>
                <a:lnTo>
                  <a:pt x="274959" y="2678368"/>
                </a:lnTo>
                <a:lnTo>
                  <a:pt x="247130" y="2657218"/>
                </a:lnTo>
                <a:lnTo>
                  <a:pt x="220413" y="2636065"/>
                </a:lnTo>
                <a:lnTo>
                  <a:pt x="194809" y="2612689"/>
                </a:lnTo>
                <a:lnTo>
                  <a:pt x="172546" y="2589312"/>
                </a:lnTo>
                <a:lnTo>
                  <a:pt x="153622" y="2562594"/>
                </a:lnTo>
                <a:lnTo>
                  <a:pt x="139150" y="2534764"/>
                </a:lnTo>
                <a:lnTo>
                  <a:pt x="129132" y="2501370"/>
                </a:lnTo>
                <a:lnTo>
                  <a:pt x="124678" y="2466860"/>
                </a:lnTo>
                <a:lnTo>
                  <a:pt x="123564" y="2431236"/>
                </a:lnTo>
                <a:lnTo>
                  <a:pt x="126904" y="2393388"/>
                </a:lnTo>
                <a:lnTo>
                  <a:pt x="131358" y="2355539"/>
                </a:lnTo>
                <a:lnTo>
                  <a:pt x="136923" y="2317690"/>
                </a:lnTo>
                <a:lnTo>
                  <a:pt x="141376" y="2279842"/>
                </a:lnTo>
                <a:lnTo>
                  <a:pt x="143604" y="2241992"/>
                </a:lnTo>
                <a:lnTo>
                  <a:pt x="143604" y="2205256"/>
                </a:lnTo>
                <a:lnTo>
                  <a:pt x="139150" y="2170747"/>
                </a:lnTo>
                <a:lnTo>
                  <a:pt x="130245" y="2136238"/>
                </a:lnTo>
                <a:lnTo>
                  <a:pt x="116886" y="2103954"/>
                </a:lnTo>
                <a:lnTo>
                  <a:pt x="100188" y="2070559"/>
                </a:lnTo>
                <a:lnTo>
                  <a:pt x="81264" y="2037163"/>
                </a:lnTo>
                <a:lnTo>
                  <a:pt x="61227" y="2003766"/>
                </a:lnTo>
                <a:lnTo>
                  <a:pt x="42303" y="1971483"/>
                </a:lnTo>
                <a:lnTo>
                  <a:pt x="25603" y="1936974"/>
                </a:lnTo>
                <a:lnTo>
                  <a:pt x="12246" y="1903578"/>
                </a:lnTo>
                <a:lnTo>
                  <a:pt x="3340" y="1869068"/>
                </a:lnTo>
                <a:lnTo>
                  <a:pt x="0" y="1833446"/>
                </a:lnTo>
                <a:lnTo>
                  <a:pt x="3340" y="1797824"/>
                </a:lnTo>
                <a:lnTo>
                  <a:pt x="12246" y="1763315"/>
                </a:lnTo>
                <a:lnTo>
                  <a:pt x="25603" y="1729918"/>
                </a:lnTo>
                <a:lnTo>
                  <a:pt x="42303" y="1695410"/>
                </a:lnTo>
                <a:lnTo>
                  <a:pt x="61227" y="1663126"/>
                </a:lnTo>
                <a:lnTo>
                  <a:pt x="81264" y="1629730"/>
                </a:lnTo>
                <a:lnTo>
                  <a:pt x="100188" y="1596334"/>
                </a:lnTo>
                <a:lnTo>
                  <a:pt x="116886" y="1562938"/>
                </a:lnTo>
                <a:lnTo>
                  <a:pt x="130245" y="1530654"/>
                </a:lnTo>
                <a:lnTo>
                  <a:pt x="139150" y="1496145"/>
                </a:lnTo>
                <a:lnTo>
                  <a:pt x="143604" y="1461636"/>
                </a:lnTo>
                <a:lnTo>
                  <a:pt x="143604" y="1424901"/>
                </a:lnTo>
                <a:lnTo>
                  <a:pt x="141376" y="1387052"/>
                </a:lnTo>
                <a:lnTo>
                  <a:pt x="136923" y="1349203"/>
                </a:lnTo>
                <a:lnTo>
                  <a:pt x="131358" y="1311353"/>
                </a:lnTo>
                <a:lnTo>
                  <a:pt x="126904" y="1273505"/>
                </a:lnTo>
                <a:lnTo>
                  <a:pt x="123564" y="1235657"/>
                </a:lnTo>
                <a:lnTo>
                  <a:pt x="124678" y="1200034"/>
                </a:lnTo>
                <a:lnTo>
                  <a:pt x="129132" y="1165525"/>
                </a:lnTo>
                <a:lnTo>
                  <a:pt x="139150" y="1132128"/>
                </a:lnTo>
                <a:lnTo>
                  <a:pt x="153622" y="1104298"/>
                </a:lnTo>
                <a:lnTo>
                  <a:pt x="172546" y="1077582"/>
                </a:lnTo>
                <a:lnTo>
                  <a:pt x="194809" y="1054204"/>
                </a:lnTo>
                <a:lnTo>
                  <a:pt x="220413" y="1030827"/>
                </a:lnTo>
                <a:lnTo>
                  <a:pt x="247130" y="1009676"/>
                </a:lnTo>
                <a:lnTo>
                  <a:pt x="274959" y="988524"/>
                </a:lnTo>
                <a:lnTo>
                  <a:pt x="302788" y="967374"/>
                </a:lnTo>
                <a:lnTo>
                  <a:pt x="330619" y="946223"/>
                </a:lnTo>
                <a:lnTo>
                  <a:pt x="356222" y="923960"/>
                </a:lnTo>
                <a:lnTo>
                  <a:pt x="378487" y="898356"/>
                </a:lnTo>
                <a:lnTo>
                  <a:pt x="398524" y="873865"/>
                </a:lnTo>
                <a:lnTo>
                  <a:pt x="414108" y="846035"/>
                </a:lnTo>
                <a:lnTo>
                  <a:pt x="427466" y="815980"/>
                </a:lnTo>
                <a:lnTo>
                  <a:pt x="438598" y="783695"/>
                </a:lnTo>
                <a:lnTo>
                  <a:pt x="448618" y="750298"/>
                </a:lnTo>
                <a:lnTo>
                  <a:pt x="457523" y="716904"/>
                </a:lnTo>
                <a:lnTo>
                  <a:pt x="466429" y="682393"/>
                </a:lnTo>
                <a:lnTo>
                  <a:pt x="476447" y="650112"/>
                </a:lnTo>
                <a:lnTo>
                  <a:pt x="487579" y="617827"/>
                </a:lnTo>
                <a:lnTo>
                  <a:pt x="500938" y="587772"/>
                </a:lnTo>
                <a:lnTo>
                  <a:pt x="517636" y="561055"/>
                </a:lnTo>
                <a:lnTo>
                  <a:pt x="537671" y="536565"/>
                </a:lnTo>
                <a:lnTo>
                  <a:pt x="562163" y="516527"/>
                </a:lnTo>
                <a:lnTo>
                  <a:pt x="588880" y="499829"/>
                </a:lnTo>
                <a:lnTo>
                  <a:pt x="618935" y="486470"/>
                </a:lnTo>
                <a:lnTo>
                  <a:pt x="651218" y="475338"/>
                </a:lnTo>
                <a:lnTo>
                  <a:pt x="683501" y="465320"/>
                </a:lnTo>
                <a:lnTo>
                  <a:pt x="718010" y="456413"/>
                </a:lnTo>
                <a:lnTo>
                  <a:pt x="751405" y="447507"/>
                </a:lnTo>
                <a:lnTo>
                  <a:pt x="784802" y="437489"/>
                </a:lnTo>
                <a:lnTo>
                  <a:pt x="817083" y="426357"/>
                </a:lnTo>
                <a:lnTo>
                  <a:pt x="847140" y="412999"/>
                </a:lnTo>
                <a:lnTo>
                  <a:pt x="874970" y="397415"/>
                </a:lnTo>
                <a:lnTo>
                  <a:pt x="899460" y="377377"/>
                </a:lnTo>
                <a:lnTo>
                  <a:pt x="925064" y="355112"/>
                </a:lnTo>
                <a:lnTo>
                  <a:pt x="947328" y="329509"/>
                </a:lnTo>
                <a:lnTo>
                  <a:pt x="968478" y="302791"/>
                </a:lnTo>
                <a:lnTo>
                  <a:pt x="989628" y="274961"/>
                </a:lnTo>
                <a:lnTo>
                  <a:pt x="1010780" y="247131"/>
                </a:lnTo>
                <a:lnTo>
                  <a:pt x="1031930" y="220414"/>
                </a:lnTo>
                <a:lnTo>
                  <a:pt x="1055307" y="194811"/>
                </a:lnTo>
                <a:lnTo>
                  <a:pt x="1078683" y="172547"/>
                </a:lnTo>
                <a:lnTo>
                  <a:pt x="1105401" y="153622"/>
                </a:lnTo>
                <a:lnTo>
                  <a:pt x="1133231" y="139150"/>
                </a:lnTo>
                <a:lnTo>
                  <a:pt x="1166627" y="129132"/>
                </a:lnTo>
                <a:lnTo>
                  <a:pt x="1201137" y="124678"/>
                </a:lnTo>
                <a:lnTo>
                  <a:pt x="1236757" y="123565"/>
                </a:lnTo>
                <a:lnTo>
                  <a:pt x="1274605" y="126906"/>
                </a:lnTo>
                <a:lnTo>
                  <a:pt x="1312455" y="131359"/>
                </a:lnTo>
                <a:lnTo>
                  <a:pt x="1350304" y="136924"/>
                </a:lnTo>
                <a:lnTo>
                  <a:pt x="1388152" y="141378"/>
                </a:lnTo>
                <a:lnTo>
                  <a:pt x="1426000" y="143604"/>
                </a:lnTo>
                <a:lnTo>
                  <a:pt x="1462737" y="143604"/>
                </a:lnTo>
                <a:lnTo>
                  <a:pt x="1497245" y="139150"/>
                </a:lnTo>
                <a:lnTo>
                  <a:pt x="1531755" y="130245"/>
                </a:lnTo>
                <a:lnTo>
                  <a:pt x="1565150" y="116887"/>
                </a:lnTo>
                <a:lnTo>
                  <a:pt x="1598545" y="99075"/>
                </a:lnTo>
                <a:lnTo>
                  <a:pt x="1631941" y="81264"/>
                </a:lnTo>
                <a:lnTo>
                  <a:pt x="1665337" y="61227"/>
                </a:lnTo>
                <a:lnTo>
                  <a:pt x="1697620" y="42302"/>
                </a:lnTo>
                <a:lnTo>
                  <a:pt x="1732129" y="25604"/>
                </a:lnTo>
                <a:lnTo>
                  <a:pt x="1765525" y="12245"/>
                </a:lnTo>
                <a:lnTo>
                  <a:pt x="1800034" y="333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7" name="Picture 16">
            <a:extLst>
              <a:ext uri="{FF2B5EF4-FFF2-40B4-BE49-F238E27FC236}">
                <a16:creationId xmlns:a16="http://schemas.microsoft.com/office/drawing/2014/main" id="{5A90C6E4-6209-C94A-B2D4-1A4DD3E5B33D}"/>
              </a:ext>
            </a:extLst>
          </p:cNvPr>
          <p:cNvPicPr>
            <a:picLocks noChangeAspect="1"/>
          </p:cNvPicPr>
          <p:nvPr/>
        </p:nvPicPr>
        <p:blipFill>
          <a:blip r:embed="rId4"/>
          <a:stretch>
            <a:fillRect/>
          </a:stretch>
        </p:blipFill>
        <p:spPr>
          <a:xfrm>
            <a:off x="9867704" y="4799040"/>
            <a:ext cx="1891681" cy="1882223"/>
          </a:xfrm>
          <a:prstGeom prst="rect">
            <a:avLst/>
          </a:prstGeom>
        </p:spPr>
      </p:pic>
    </p:spTree>
    <p:extLst>
      <p:ext uri="{BB962C8B-B14F-4D97-AF65-F5344CB8AC3E}">
        <p14:creationId xmlns:p14="http://schemas.microsoft.com/office/powerpoint/2010/main" val="3736171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The 8 techniques of </a:t>
            </a:r>
            <a:r>
              <a:rPr lang="en-IE" dirty="0" err="1"/>
              <a:t>irish</a:t>
            </a:r>
            <a:r>
              <a:rPr lang="en-IE" dirty="0"/>
              <a:t> welfare conditionality</a:t>
            </a:r>
          </a:p>
        </p:txBody>
      </p:sp>
      <p:sp>
        <p:nvSpPr>
          <p:cNvPr id="3" name="Content Placeholder 2"/>
          <p:cNvSpPr>
            <a:spLocks noGrp="1"/>
          </p:cNvSpPr>
          <p:nvPr>
            <p:ph idx="1"/>
          </p:nvPr>
        </p:nvSpPr>
        <p:spPr>
          <a:xfrm>
            <a:off x="1251678" y="2286001"/>
            <a:ext cx="10178322" cy="4189614"/>
          </a:xfrm>
        </p:spPr>
        <p:txBody>
          <a:bodyPr>
            <a:normAutofit fontScale="85000" lnSpcReduction="20000"/>
          </a:bodyPr>
          <a:lstStyle/>
          <a:p>
            <a:r>
              <a:rPr lang="en-IE" dirty="0"/>
              <a:t>Record of Mutual Commitments</a:t>
            </a:r>
          </a:p>
          <a:p>
            <a:r>
              <a:rPr lang="en-IE" dirty="0"/>
              <a:t>Personal Progression Plan</a:t>
            </a:r>
          </a:p>
          <a:p>
            <a:r>
              <a:rPr lang="en-IE" dirty="0"/>
              <a:t>Sanctions</a:t>
            </a:r>
          </a:p>
          <a:p>
            <a:pPr lvl="1"/>
            <a:r>
              <a:rPr lang="en-IE" dirty="0"/>
              <a:t>€44 reduction, suspended for 9 months, disqualification</a:t>
            </a:r>
          </a:p>
          <a:p>
            <a:r>
              <a:rPr lang="en-IE" dirty="0"/>
              <a:t>Correspondence </a:t>
            </a:r>
          </a:p>
          <a:p>
            <a:r>
              <a:rPr lang="en-IE" dirty="0"/>
              <a:t>Compulsory training courses</a:t>
            </a:r>
          </a:p>
          <a:p>
            <a:r>
              <a:rPr lang="en-IE" dirty="0"/>
              <a:t>Provision of job-search evidence</a:t>
            </a:r>
          </a:p>
          <a:p>
            <a:r>
              <a:rPr lang="en-IE" dirty="0"/>
              <a:t>‘Signing on’</a:t>
            </a:r>
          </a:p>
          <a:p>
            <a:pPr lvl="1"/>
            <a:r>
              <a:rPr lang="en-IE" dirty="0"/>
              <a:t>Weekly for payment</a:t>
            </a:r>
          </a:p>
          <a:p>
            <a:pPr lvl="1"/>
            <a:r>
              <a:rPr lang="en-IE" dirty="0"/>
              <a:t>Monthly, bi-monthly, tri-monthly ‘signing on’</a:t>
            </a:r>
          </a:p>
          <a:p>
            <a:r>
              <a:rPr lang="en-IE" dirty="0"/>
              <a:t>Mandatory caseworker engagement</a:t>
            </a:r>
          </a:p>
          <a:p>
            <a:pPr lvl="1"/>
            <a:r>
              <a:rPr lang="en-IE" dirty="0"/>
              <a:t>Ongoing meetings, emails, phone-calls and text messages</a:t>
            </a:r>
          </a:p>
          <a:p>
            <a:pPr lvl="1"/>
            <a:r>
              <a:rPr lang="en-IE" dirty="0"/>
              <a:t>Online registration with, and submission of CV to, </a:t>
            </a:r>
            <a:r>
              <a:rPr lang="en-IE" dirty="0" err="1"/>
              <a:t>JobsIreland</a:t>
            </a:r>
            <a:endParaRPr lang="en-IE" dirty="0"/>
          </a:p>
        </p:txBody>
      </p:sp>
    </p:spTree>
    <p:extLst>
      <p:ext uri="{BB962C8B-B14F-4D97-AF65-F5344CB8AC3E}">
        <p14:creationId xmlns:p14="http://schemas.microsoft.com/office/powerpoint/2010/main" val="3187926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social media post&#10;&#10;Description automatically generated">
            <a:extLst>
              <a:ext uri="{FF2B5EF4-FFF2-40B4-BE49-F238E27FC236}">
                <a16:creationId xmlns:a16="http://schemas.microsoft.com/office/drawing/2014/main" id="{412B4F5F-B58D-F249-AF16-8096AE197EA6}"/>
              </a:ext>
            </a:extLst>
          </p:cNvPr>
          <p:cNvPicPr>
            <a:picLocks noGrp="1" noChangeAspect="1"/>
          </p:cNvPicPr>
          <p:nvPr>
            <p:ph idx="1"/>
          </p:nvPr>
        </p:nvPicPr>
        <p:blipFill>
          <a:blip r:embed="rId2"/>
          <a:stretch>
            <a:fillRect/>
          </a:stretch>
        </p:blipFill>
        <p:spPr>
          <a:xfrm>
            <a:off x="1251679" y="15424"/>
            <a:ext cx="4844322" cy="6857999"/>
          </a:xfrm>
        </p:spPr>
      </p:pic>
      <p:pic>
        <p:nvPicPr>
          <p:cNvPr id="7" name="Picture 6" descr="A screenshot of a cell phone&#10;&#10;Description automatically generated">
            <a:extLst>
              <a:ext uri="{FF2B5EF4-FFF2-40B4-BE49-F238E27FC236}">
                <a16:creationId xmlns:a16="http://schemas.microsoft.com/office/drawing/2014/main" id="{1C34C3F9-348A-6E42-96BB-7D93277108B1}"/>
              </a:ext>
            </a:extLst>
          </p:cNvPr>
          <p:cNvPicPr>
            <a:picLocks noChangeAspect="1"/>
          </p:cNvPicPr>
          <p:nvPr/>
        </p:nvPicPr>
        <p:blipFill>
          <a:blip r:embed="rId3"/>
          <a:stretch>
            <a:fillRect/>
          </a:stretch>
        </p:blipFill>
        <p:spPr>
          <a:xfrm>
            <a:off x="6333894" y="0"/>
            <a:ext cx="5531004" cy="6858000"/>
          </a:xfrm>
          <a:prstGeom prst="rect">
            <a:avLst/>
          </a:prstGeom>
        </p:spPr>
      </p:pic>
    </p:spTree>
    <p:extLst>
      <p:ext uri="{BB962C8B-B14F-4D97-AF65-F5344CB8AC3E}">
        <p14:creationId xmlns:p14="http://schemas.microsoft.com/office/powerpoint/2010/main" val="969075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088010E-3390-6D44-8A22-BFC55E2014EE}"/>
              </a:ext>
            </a:extLst>
          </p:cNvPr>
          <p:cNvPicPr>
            <a:picLocks noGrp="1" noChangeAspect="1"/>
          </p:cNvPicPr>
          <p:nvPr>
            <p:ph idx="1"/>
          </p:nvPr>
        </p:nvPicPr>
        <p:blipFill>
          <a:blip r:embed="rId2"/>
          <a:stretch>
            <a:fillRect/>
          </a:stretch>
        </p:blipFill>
        <p:spPr>
          <a:xfrm>
            <a:off x="1379533" y="0"/>
            <a:ext cx="4983510" cy="6857999"/>
          </a:xfrm>
        </p:spPr>
      </p:pic>
      <p:pic>
        <p:nvPicPr>
          <p:cNvPr id="6" name="Picture 5" descr="A screenshot of a cell phone&#10;&#10;Description automatically generated">
            <a:extLst>
              <a:ext uri="{FF2B5EF4-FFF2-40B4-BE49-F238E27FC236}">
                <a16:creationId xmlns:a16="http://schemas.microsoft.com/office/drawing/2014/main" id="{DE9A9C0A-A3E7-874E-BECB-FF02B9C4DF55}"/>
              </a:ext>
            </a:extLst>
          </p:cNvPr>
          <p:cNvPicPr>
            <a:picLocks noChangeAspect="1"/>
          </p:cNvPicPr>
          <p:nvPr/>
        </p:nvPicPr>
        <p:blipFill>
          <a:blip r:embed="rId3"/>
          <a:stretch>
            <a:fillRect/>
          </a:stretch>
        </p:blipFill>
        <p:spPr>
          <a:xfrm>
            <a:off x="6589986" y="0"/>
            <a:ext cx="5297213" cy="6857999"/>
          </a:xfrm>
          <a:prstGeom prst="rect">
            <a:avLst/>
          </a:prstGeom>
        </p:spPr>
      </p:pic>
    </p:spTree>
    <p:extLst>
      <p:ext uri="{BB962C8B-B14F-4D97-AF65-F5344CB8AC3E}">
        <p14:creationId xmlns:p14="http://schemas.microsoft.com/office/powerpoint/2010/main" val="1377530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C615D28-8D37-47CB-9D5B-9ACFDA3089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3A0A17-A4CD-124C-8DDD-45F7FF108B41}"/>
              </a:ext>
            </a:extLst>
          </p:cNvPr>
          <p:cNvSpPr>
            <a:spLocks noGrp="1"/>
          </p:cNvSpPr>
          <p:nvPr>
            <p:ph type="title"/>
          </p:nvPr>
        </p:nvSpPr>
        <p:spPr>
          <a:xfrm>
            <a:off x="1193800" y="804335"/>
            <a:ext cx="5651500" cy="1681709"/>
          </a:xfrm>
        </p:spPr>
        <p:txBody>
          <a:bodyPr>
            <a:normAutofit/>
          </a:bodyPr>
          <a:lstStyle/>
          <a:p>
            <a:r>
              <a:rPr lang="en-US" sz="3600"/>
              <a:t>Master narrative and social construction of unemployment</a:t>
            </a:r>
          </a:p>
        </p:txBody>
      </p:sp>
      <p:sp>
        <p:nvSpPr>
          <p:cNvPr id="22" name="Freeform: Shape 21">
            <a:extLst>
              <a:ext uri="{FF2B5EF4-FFF2-40B4-BE49-F238E27FC236}">
                <a16:creationId xmlns:a16="http://schemas.microsoft.com/office/drawing/2014/main" id="{41FDC264-1201-436C-919B-101837D607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72465" cy="6858000"/>
          </a:xfrm>
          <a:custGeom>
            <a:avLst/>
            <a:gdLst>
              <a:gd name="connsiteX0" fmla="*/ 0 w 672465"/>
              <a:gd name="connsiteY0" fmla="*/ 0 h 6858000"/>
              <a:gd name="connsiteX1" fmla="*/ 496253 w 672465"/>
              <a:gd name="connsiteY1" fmla="*/ 0 h 6858000"/>
              <a:gd name="connsiteX2" fmla="*/ 497840 w 672465"/>
              <a:gd name="connsiteY2" fmla="*/ 68263 h 6858000"/>
              <a:gd name="connsiteX3" fmla="*/ 505778 w 672465"/>
              <a:gd name="connsiteY3" fmla="*/ 128588 h 6858000"/>
              <a:gd name="connsiteX4" fmla="*/ 516890 w 672465"/>
              <a:gd name="connsiteY4" fmla="*/ 180975 h 6858000"/>
              <a:gd name="connsiteX5" fmla="*/ 531178 w 672465"/>
              <a:gd name="connsiteY5" fmla="*/ 227013 h 6858000"/>
              <a:gd name="connsiteX6" fmla="*/ 547053 w 672465"/>
              <a:gd name="connsiteY6" fmla="*/ 268288 h 6858000"/>
              <a:gd name="connsiteX7" fmla="*/ 566103 w 672465"/>
              <a:gd name="connsiteY7" fmla="*/ 304800 h 6858000"/>
              <a:gd name="connsiteX8" fmla="*/ 585153 w 672465"/>
              <a:gd name="connsiteY8" fmla="*/ 342900 h 6858000"/>
              <a:gd name="connsiteX9" fmla="*/ 604203 w 672465"/>
              <a:gd name="connsiteY9" fmla="*/ 381000 h 6858000"/>
              <a:gd name="connsiteX10" fmla="*/ 620078 w 672465"/>
              <a:gd name="connsiteY10" fmla="*/ 417513 h 6858000"/>
              <a:gd name="connsiteX11" fmla="*/ 635953 w 672465"/>
              <a:gd name="connsiteY11" fmla="*/ 458788 h 6858000"/>
              <a:gd name="connsiteX12" fmla="*/ 651828 w 672465"/>
              <a:gd name="connsiteY12" fmla="*/ 504825 h 6858000"/>
              <a:gd name="connsiteX13" fmla="*/ 662940 w 672465"/>
              <a:gd name="connsiteY13" fmla="*/ 557213 h 6858000"/>
              <a:gd name="connsiteX14" fmla="*/ 669290 w 672465"/>
              <a:gd name="connsiteY14" fmla="*/ 617538 h 6858000"/>
              <a:gd name="connsiteX15" fmla="*/ 672465 w 672465"/>
              <a:gd name="connsiteY15" fmla="*/ 685800 h 6858000"/>
              <a:gd name="connsiteX16" fmla="*/ 669290 w 672465"/>
              <a:gd name="connsiteY16" fmla="*/ 754063 h 6858000"/>
              <a:gd name="connsiteX17" fmla="*/ 662940 w 672465"/>
              <a:gd name="connsiteY17" fmla="*/ 814388 h 6858000"/>
              <a:gd name="connsiteX18" fmla="*/ 651828 w 672465"/>
              <a:gd name="connsiteY18" fmla="*/ 866775 h 6858000"/>
              <a:gd name="connsiteX19" fmla="*/ 635953 w 672465"/>
              <a:gd name="connsiteY19" fmla="*/ 912813 h 6858000"/>
              <a:gd name="connsiteX20" fmla="*/ 620078 w 672465"/>
              <a:gd name="connsiteY20" fmla="*/ 954088 h 6858000"/>
              <a:gd name="connsiteX21" fmla="*/ 604203 w 672465"/>
              <a:gd name="connsiteY21" fmla="*/ 990600 h 6858000"/>
              <a:gd name="connsiteX22" fmla="*/ 585153 w 672465"/>
              <a:gd name="connsiteY22" fmla="*/ 1028700 h 6858000"/>
              <a:gd name="connsiteX23" fmla="*/ 566103 w 672465"/>
              <a:gd name="connsiteY23" fmla="*/ 1066800 h 6858000"/>
              <a:gd name="connsiteX24" fmla="*/ 547053 w 672465"/>
              <a:gd name="connsiteY24" fmla="*/ 1103313 h 6858000"/>
              <a:gd name="connsiteX25" fmla="*/ 531178 w 672465"/>
              <a:gd name="connsiteY25" fmla="*/ 1144588 h 6858000"/>
              <a:gd name="connsiteX26" fmla="*/ 516890 w 672465"/>
              <a:gd name="connsiteY26" fmla="*/ 1190625 h 6858000"/>
              <a:gd name="connsiteX27" fmla="*/ 505778 w 672465"/>
              <a:gd name="connsiteY27" fmla="*/ 1243013 h 6858000"/>
              <a:gd name="connsiteX28" fmla="*/ 497840 w 672465"/>
              <a:gd name="connsiteY28" fmla="*/ 1303338 h 6858000"/>
              <a:gd name="connsiteX29" fmla="*/ 496253 w 672465"/>
              <a:gd name="connsiteY29" fmla="*/ 1371600 h 6858000"/>
              <a:gd name="connsiteX30" fmla="*/ 497840 w 672465"/>
              <a:gd name="connsiteY30" fmla="*/ 1439863 h 6858000"/>
              <a:gd name="connsiteX31" fmla="*/ 505778 w 672465"/>
              <a:gd name="connsiteY31" fmla="*/ 1500188 h 6858000"/>
              <a:gd name="connsiteX32" fmla="*/ 516890 w 672465"/>
              <a:gd name="connsiteY32" fmla="*/ 1552575 h 6858000"/>
              <a:gd name="connsiteX33" fmla="*/ 531178 w 672465"/>
              <a:gd name="connsiteY33" fmla="*/ 1598613 h 6858000"/>
              <a:gd name="connsiteX34" fmla="*/ 547053 w 672465"/>
              <a:gd name="connsiteY34" fmla="*/ 1639888 h 6858000"/>
              <a:gd name="connsiteX35" fmla="*/ 566103 w 672465"/>
              <a:gd name="connsiteY35" fmla="*/ 1676400 h 6858000"/>
              <a:gd name="connsiteX36" fmla="*/ 585153 w 672465"/>
              <a:gd name="connsiteY36" fmla="*/ 1714500 h 6858000"/>
              <a:gd name="connsiteX37" fmla="*/ 604203 w 672465"/>
              <a:gd name="connsiteY37" fmla="*/ 1752600 h 6858000"/>
              <a:gd name="connsiteX38" fmla="*/ 620078 w 672465"/>
              <a:gd name="connsiteY38" fmla="*/ 1789113 h 6858000"/>
              <a:gd name="connsiteX39" fmla="*/ 635953 w 672465"/>
              <a:gd name="connsiteY39" fmla="*/ 1830388 h 6858000"/>
              <a:gd name="connsiteX40" fmla="*/ 651828 w 672465"/>
              <a:gd name="connsiteY40" fmla="*/ 1876425 h 6858000"/>
              <a:gd name="connsiteX41" fmla="*/ 662940 w 672465"/>
              <a:gd name="connsiteY41" fmla="*/ 1928813 h 6858000"/>
              <a:gd name="connsiteX42" fmla="*/ 669290 w 672465"/>
              <a:gd name="connsiteY42" fmla="*/ 1989138 h 6858000"/>
              <a:gd name="connsiteX43" fmla="*/ 672465 w 672465"/>
              <a:gd name="connsiteY43" fmla="*/ 2057400 h 6858000"/>
              <a:gd name="connsiteX44" fmla="*/ 669290 w 672465"/>
              <a:gd name="connsiteY44" fmla="*/ 2125663 h 6858000"/>
              <a:gd name="connsiteX45" fmla="*/ 662940 w 672465"/>
              <a:gd name="connsiteY45" fmla="*/ 2185988 h 6858000"/>
              <a:gd name="connsiteX46" fmla="*/ 651828 w 672465"/>
              <a:gd name="connsiteY46" fmla="*/ 2238375 h 6858000"/>
              <a:gd name="connsiteX47" fmla="*/ 635953 w 672465"/>
              <a:gd name="connsiteY47" fmla="*/ 2284413 h 6858000"/>
              <a:gd name="connsiteX48" fmla="*/ 620078 w 672465"/>
              <a:gd name="connsiteY48" fmla="*/ 2325688 h 6858000"/>
              <a:gd name="connsiteX49" fmla="*/ 604203 w 672465"/>
              <a:gd name="connsiteY49" fmla="*/ 2362200 h 6858000"/>
              <a:gd name="connsiteX50" fmla="*/ 585153 w 672465"/>
              <a:gd name="connsiteY50" fmla="*/ 2400300 h 6858000"/>
              <a:gd name="connsiteX51" fmla="*/ 566103 w 672465"/>
              <a:gd name="connsiteY51" fmla="*/ 2438400 h 6858000"/>
              <a:gd name="connsiteX52" fmla="*/ 547053 w 672465"/>
              <a:gd name="connsiteY52" fmla="*/ 2474913 h 6858000"/>
              <a:gd name="connsiteX53" fmla="*/ 531178 w 672465"/>
              <a:gd name="connsiteY53" fmla="*/ 2516188 h 6858000"/>
              <a:gd name="connsiteX54" fmla="*/ 516890 w 672465"/>
              <a:gd name="connsiteY54" fmla="*/ 2562225 h 6858000"/>
              <a:gd name="connsiteX55" fmla="*/ 505778 w 672465"/>
              <a:gd name="connsiteY55" fmla="*/ 2614613 h 6858000"/>
              <a:gd name="connsiteX56" fmla="*/ 497840 w 672465"/>
              <a:gd name="connsiteY56" fmla="*/ 2674938 h 6858000"/>
              <a:gd name="connsiteX57" fmla="*/ 496253 w 672465"/>
              <a:gd name="connsiteY57" fmla="*/ 2743200 h 6858000"/>
              <a:gd name="connsiteX58" fmla="*/ 497840 w 672465"/>
              <a:gd name="connsiteY58" fmla="*/ 2811463 h 6858000"/>
              <a:gd name="connsiteX59" fmla="*/ 505778 w 672465"/>
              <a:gd name="connsiteY59" fmla="*/ 2871788 h 6858000"/>
              <a:gd name="connsiteX60" fmla="*/ 516890 w 672465"/>
              <a:gd name="connsiteY60" fmla="*/ 2924175 h 6858000"/>
              <a:gd name="connsiteX61" fmla="*/ 531178 w 672465"/>
              <a:gd name="connsiteY61" fmla="*/ 2970213 h 6858000"/>
              <a:gd name="connsiteX62" fmla="*/ 547053 w 672465"/>
              <a:gd name="connsiteY62" fmla="*/ 3011488 h 6858000"/>
              <a:gd name="connsiteX63" fmla="*/ 566103 w 672465"/>
              <a:gd name="connsiteY63" fmla="*/ 3048000 h 6858000"/>
              <a:gd name="connsiteX64" fmla="*/ 585153 w 672465"/>
              <a:gd name="connsiteY64" fmla="*/ 3086100 h 6858000"/>
              <a:gd name="connsiteX65" fmla="*/ 604203 w 672465"/>
              <a:gd name="connsiteY65" fmla="*/ 3124200 h 6858000"/>
              <a:gd name="connsiteX66" fmla="*/ 620078 w 672465"/>
              <a:gd name="connsiteY66" fmla="*/ 3160713 h 6858000"/>
              <a:gd name="connsiteX67" fmla="*/ 635953 w 672465"/>
              <a:gd name="connsiteY67" fmla="*/ 3201988 h 6858000"/>
              <a:gd name="connsiteX68" fmla="*/ 651828 w 672465"/>
              <a:gd name="connsiteY68" fmla="*/ 3248025 h 6858000"/>
              <a:gd name="connsiteX69" fmla="*/ 662940 w 672465"/>
              <a:gd name="connsiteY69" fmla="*/ 3300413 h 6858000"/>
              <a:gd name="connsiteX70" fmla="*/ 669290 w 672465"/>
              <a:gd name="connsiteY70" fmla="*/ 3360738 h 6858000"/>
              <a:gd name="connsiteX71" fmla="*/ 672465 w 672465"/>
              <a:gd name="connsiteY71" fmla="*/ 3427413 h 6858000"/>
              <a:gd name="connsiteX72" fmla="*/ 669290 w 672465"/>
              <a:gd name="connsiteY72" fmla="*/ 3497263 h 6858000"/>
              <a:gd name="connsiteX73" fmla="*/ 662940 w 672465"/>
              <a:gd name="connsiteY73" fmla="*/ 3557588 h 6858000"/>
              <a:gd name="connsiteX74" fmla="*/ 651828 w 672465"/>
              <a:gd name="connsiteY74" fmla="*/ 3609975 h 6858000"/>
              <a:gd name="connsiteX75" fmla="*/ 635953 w 672465"/>
              <a:gd name="connsiteY75" fmla="*/ 3656013 h 6858000"/>
              <a:gd name="connsiteX76" fmla="*/ 620078 w 672465"/>
              <a:gd name="connsiteY76" fmla="*/ 3697288 h 6858000"/>
              <a:gd name="connsiteX77" fmla="*/ 604203 w 672465"/>
              <a:gd name="connsiteY77" fmla="*/ 3733800 h 6858000"/>
              <a:gd name="connsiteX78" fmla="*/ 585153 w 672465"/>
              <a:gd name="connsiteY78" fmla="*/ 3771900 h 6858000"/>
              <a:gd name="connsiteX79" fmla="*/ 566103 w 672465"/>
              <a:gd name="connsiteY79" fmla="*/ 3810000 h 6858000"/>
              <a:gd name="connsiteX80" fmla="*/ 547053 w 672465"/>
              <a:gd name="connsiteY80" fmla="*/ 3846513 h 6858000"/>
              <a:gd name="connsiteX81" fmla="*/ 531178 w 672465"/>
              <a:gd name="connsiteY81" fmla="*/ 3887788 h 6858000"/>
              <a:gd name="connsiteX82" fmla="*/ 516890 w 672465"/>
              <a:gd name="connsiteY82" fmla="*/ 3933825 h 6858000"/>
              <a:gd name="connsiteX83" fmla="*/ 505778 w 672465"/>
              <a:gd name="connsiteY83" fmla="*/ 3986213 h 6858000"/>
              <a:gd name="connsiteX84" fmla="*/ 497840 w 672465"/>
              <a:gd name="connsiteY84" fmla="*/ 4046538 h 6858000"/>
              <a:gd name="connsiteX85" fmla="*/ 496253 w 672465"/>
              <a:gd name="connsiteY85" fmla="*/ 4114800 h 6858000"/>
              <a:gd name="connsiteX86" fmla="*/ 497840 w 672465"/>
              <a:gd name="connsiteY86" fmla="*/ 4183063 h 6858000"/>
              <a:gd name="connsiteX87" fmla="*/ 505778 w 672465"/>
              <a:gd name="connsiteY87" fmla="*/ 4243388 h 6858000"/>
              <a:gd name="connsiteX88" fmla="*/ 516890 w 672465"/>
              <a:gd name="connsiteY88" fmla="*/ 4295775 h 6858000"/>
              <a:gd name="connsiteX89" fmla="*/ 531178 w 672465"/>
              <a:gd name="connsiteY89" fmla="*/ 4341813 h 6858000"/>
              <a:gd name="connsiteX90" fmla="*/ 547053 w 672465"/>
              <a:gd name="connsiteY90" fmla="*/ 4383088 h 6858000"/>
              <a:gd name="connsiteX91" fmla="*/ 566103 w 672465"/>
              <a:gd name="connsiteY91" fmla="*/ 4419600 h 6858000"/>
              <a:gd name="connsiteX92" fmla="*/ 604203 w 672465"/>
              <a:gd name="connsiteY92" fmla="*/ 4495800 h 6858000"/>
              <a:gd name="connsiteX93" fmla="*/ 620078 w 672465"/>
              <a:gd name="connsiteY93" fmla="*/ 4532313 h 6858000"/>
              <a:gd name="connsiteX94" fmla="*/ 635953 w 672465"/>
              <a:gd name="connsiteY94" fmla="*/ 4573588 h 6858000"/>
              <a:gd name="connsiteX95" fmla="*/ 651828 w 672465"/>
              <a:gd name="connsiteY95" fmla="*/ 4619625 h 6858000"/>
              <a:gd name="connsiteX96" fmla="*/ 662940 w 672465"/>
              <a:gd name="connsiteY96" fmla="*/ 4672013 h 6858000"/>
              <a:gd name="connsiteX97" fmla="*/ 669290 w 672465"/>
              <a:gd name="connsiteY97" fmla="*/ 4732338 h 6858000"/>
              <a:gd name="connsiteX98" fmla="*/ 672465 w 672465"/>
              <a:gd name="connsiteY98" fmla="*/ 4800600 h 6858000"/>
              <a:gd name="connsiteX99" fmla="*/ 669290 w 672465"/>
              <a:gd name="connsiteY99" fmla="*/ 4868863 h 6858000"/>
              <a:gd name="connsiteX100" fmla="*/ 662940 w 672465"/>
              <a:gd name="connsiteY100" fmla="*/ 4929188 h 6858000"/>
              <a:gd name="connsiteX101" fmla="*/ 651828 w 672465"/>
              <a:gd name="connsiteY101" fmla="*/ 4981575 h 6858000"/>
              <a:gd name="connsiteX102" fmla="*/ 635953 w 672465"/>
              <a:gd name="connsiteY102" fmla="*/ 5027613 h 6858000"/>
              <a:gd name="connsiteX103" fmla="*/ 620078 w 672465"/>
              <a:gd name="connsiteY103" fmla="*/ 5068888 h 6858000"/>
              <a:gd name="connsiteX104" fmla="*/ 604203 w 672465"/>
              <a:gd name="connsiteY104" fmla="*/ 5105400 h 6858000"/>
              <a:gd name="connsiteX105" fmla="*/ 585153 w 672465"/>
              <a:gd name="connsiteY105" fmla="*/ 5143500 h 6858000"/>
              <a:gd name="connsiteX106" fmla="*/ 566103 w 672465"/>
              <a:gd name="connsiteY106" fmla="*/ 5181600 h 6858000"/>
              <a:gd name="connsiteX107" fmla="*/ 547053 w 672465"/>
              <a:gd name="connsiteY107" fmla="*/ 5218113 h 6858000"/>
              <a:gd name="connsiteX108" fmla="*/ 531178 w 672465"/>
              <a:gd name="connsiteY108" fmla="*/ 5259388 h 6858000"/>
              <a:gd name="connsiteX109" fmla="*/ 516890 w 672465"/>
              <a:gd name="connsiteY109" fmla="*/ 5305425 h 6858000"/>
              <a:gd name="connsiteX110" fmla="*/ 505778 w 672465"/>
              <a:gd name="connsiteY110" fmla="*/ 5357813 h 6858000"/>
              <a:gd name="connsiteX111" fmla="*/ 497840 w 672465"/>
              <a:gd name="connsiteY111" fmla="*/ 5418138 h 6858000"/>
              <a:gd name="connsiteX112" fmla="*/ 496253 w 672465"/>
              <a:gd name="connsiteY112" fmla="*/ 5486400 h 6858000"/>
              <a:gd name="connsiteX113" fmla="*/ 497840 w 672465"/>
              <a:gd name="connsiteY113" fmla="*/ 5554663 h 6858000"/>
              <a:gd name="connsiteX114" fmla="*/ 505778 w 672465"/>
              <a:gd name="connsiteY114" fmla="*/ 5614988 h 6858000"/>
              <a:gd name="connsiteX115" fmla="*/ 516890 w 672465"/>
              <a:gd name="connsiteY115" fmla="*/ 5667375 h 6858000"/>
              <a:gd name="connsiteX116" fmla="*/ 531178 w 672465"/>
              <a:gd name="connsiteY116" fmla="*/ 5713413 h 6858000"/>
              <a:gd name="connsiteX117" fmla="*/ 547053 w 672465"/>
              <a:gd name="connsiteY117" fmla="*/ 5754688 h 6858000"/>
              <a:gd name="connsiteX118" fmla="*/ 566103 w 672465"/>
              <a:gd name="connsiteY118" fmla="*/ 5791200 h 6858000"/>
              <a:gd name="connsiteX119" fmla="*/ 585153 w 672465"/>
              <a:gd name="connsiteY119" fmla="*/ 5829300 h 6858000"/>
              <a:gd name="connsiteX120" fmla="*/ 604203 w 672465"/>
              <a:gd name="connsiteY120" fmla="*/ 5867400 h 6858000"/>
              <a:gd name="connsiteX121" fmla="*/ 620078 w 672465"/>
              <a:gd name="connsiteY121" fmla="*/ 5903913 h 6858000"/>
              <a:gd name="connsiteX122" fmla="*/ 635953 w 672465"/>
              <a:gd name="connsiteY122" fmla="*/ 5945188 h 6858000"/>
              <a:gd name="connsiteX123" fmla="*/ 651828 w 672465"/>
              <a:gd name="connsiteY123" fmla="*/ 5991225 h 6858000"/>
              <a:gd name="connsiteX124" fmla="*/ 662940 w 672465"/>
              <a:gd name="connsiteY124" fmla="*/ 6043613 h 6858000"/>
              <a:gd name="connsiteX125" fmla="*/ 669290 w 672465"/>
              <a:gd name="connsiteY125" fmla="*/ 6103938 h 6858000"/>
              <a:gd name="connsiteX126" fmla="*/ 672465 w 672465"/>
              <a:gd name="connsiteY126" fmla="*/ 6172200 h 6858000"/>
              <a:gd name="connsiteX127" fmla="*/ 669290 w 672465"/>
              <a:gd name="connsiteY127" fmla="*/ 6240463 h 6858000"/>
              <a:gd name="connsiteX128" fmla="*/ 662940 w 672465"/>
              <a:gd name="connsiteY128" fmla="*/ 6300788 h 6858000"/>
              <a:gd name="connsiteX129" fmla="*/ 651828 w 672465"/>
              <a:gd name="connsiteY129" fmla="*/ 6353175 h 6858000"/>
              <a:gd name="connsiteX130" fmla="*/ 635953 w 672465"/>
              <a:gd name="connsiteY130" fmla="*/ 6399213 h 6858000"/>
              <a:gd name="connsiteX131" fmla="*/ 620078 w 672465"/>
              <a:gd name="connsiteY131" fmla="*/ 6440488 h 6858000"/>
              <a:gd name="connsiteX132" fmla="*/ 604203 w 672465"/>
              <a:gd name="connsiteY132" fmla="*/ 6477000 h 6858000"/>
              <a:gd name="connsiteX133" fmla="*/ 585153 w 672465"/>
              <a:gd name="connsiteY133" fmla="*/ 6515100 h 6858000"/>
              <a:gd name="connsiteX134" fmla="*/ 566103 w 672465"/>
              <a:gd name="connsiteY134" fmla="*/ 6553200 h 6858000"/>
              <a:gd name="connsiteX135" fmla="*/ 547053 w 672465"/>
              <a:gd name="connsiteY135" fmla="*/ 6589713 h 6858000"/>
              <a:gd name="connsiteX136" fmla="*/ 531178 w 672465"/>
              <a:gd name="connsiteY136" fmla="*/ 6630988 h 6858000"/>
              <a:gd name="connsiteX137" fmla="*/ 516890 w 672465"/>
              <a:gd name="connsiteY137" fmla="*/ 6677025 h 6858000"/>
              <a:gd name="connsiteX138" fmla="*/ 505778 w 672465"/>
              <a:gd name="connsiteY138" fmla="*/ 6729413 h 6858000"/>
              <a:gd name="connsiteX139" fmla="*/ 497840 w 672465"/>
              <a:gd name="connsiteY139" fmla="*/ 6789738 h 6858000"/>
              <a:gd name="connsiteX140" fmla="*/ 496253 w 672465"/>
              <a:gd name="connsiteY140" fmla="*/ 6858000 h 6858000"/>
              <a:gd name="connsiteX141" fmla="*/ 0 w 672465"/>
              <a:gd name="connsiteY1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72465" h="6858000">
                <a:moveTo>
                  <a:pt x="0" y="0"/>
                </a:moveTo>
                <a:lnTo>
                  <a:pt x="496253" y="0"/>
                </a:lnTo>
                <a:lnTo>
                  <a:pt x="497840" y="68263"/>
                </a:lnTo>
                <a:lnTo>
                  <a:pt x="505778" y="128588"/>
                </a:lnTo>
                <a:lnTo>
                  <a:pt x="516890" y="180975"/>
                </a:lnTo>
                <a:lnTo>
                  <a:pt x="531178" y="227013"/>
                </a:lnTo>
                <a:lnTo>
                  <a:pt x="547053" y="268288"/>
                </a:lnTo>
                <a:lnTo>
                  <a:pt x="566103" y="304800"/>
                </a:lnTo>
                <a:lnTo>
                  <a:pt x="585153" y="342900"/>
                </a:lnTo>
                <a:lnTo>
                  <a:pt x="604203" y="381000"/>
                </a:lnTo>
                <a:lnTo>
                  <a:pt x="620078" y="417513"/>
                </a:lnTo>
                <a:lnTo>
                  <a:pt x="635953" y="458788"/>
                </a:lnTo>
                <a:lnTo>
                  <a:pt x="651828" y="504825"/>
                </a:lnTo>
                <a:lnTo>
                  <a:pt x="662940" y="557213"/>
                </a:lnTo>
                <a:lnTo>
                  <a:pt x="669290" y="617538"/>
                </a:lnTo>
                <a:lnTo>
                  <a:pt x="672465" y="685800"/>
                </a:lnTo>
                <a:lnTo>
                  <a:pt x="669290" y="754063"/>
                </a:lnTo>
                <a:lnTo>
                  <a:pt x="662940" y="814388"/>
                </a:lnTo>
                <a:lnTo>
                  <a:pt x="651828" y="866775"/>
                </a:lnTo>
                <a:lnTo>
                  <a:pt x="635953" y="912813"/>
                </a:lnTo>
                <a:lnTo>
                  <a:pt x="620078" y="954088"/>
                </a:lnTo>
                <a:lnTo>
                  <a:pt x="604203" y="990600"/>
                </a:lnTo>
                <a:lnTo>
                  <a:pt x="585153" y="1028700"/>
                </a:lnTo>
                <a:lnTo>
                  <a:pt x="566103" y="1066800"/>
                </a:lnTo>
                <a:lnTo>
                  <a:pt x="547053" y="1103313"/>
                </a:lnTo>
                <a:lnTo>
                  <a:pt x="531178" y="1144588"/>
                </a:lnTo>
                <a:lnTo>
                  <a:pt x="516890" y="1190625"/>
                </a:lnTo>
                <a:lnTo>
                  <a:pt x="505778" y="1243013"/>
                </a:lnTo>
                <a:lnTo>
                  <a:pt x="497840" y="1303338"/>
                </a:lnTo>
                <a:lnTo>
                  <a:pt x="496253" y="1371600"/>
                </a:lnTo>
                <a:lnTo>
                  <a:pt x="497840" y="1439863"/>
                </a:lnTo>
                <a:lnTo>
                  <a:pt x="505778" y="1500188"/>
                </a:lnTo>
                <a:lnTo>
                  <a:pt x="516890" y="1552575"/>
                </a:lnTo>
                <a:lnTo>
                  <a:pt x="531178" y="1598613"/>
                </a:lnTo>
                <a:lnTo>
                  <a:pt x="547053" y="1639888"/>
                </a:lnTo>
                <a:lnTo>
                  <a:pt x="566103" y="1676400"/>
                </a:lnTo>
                <a:lnTo>
                  <a:pt x="585153" y="1714500"/>
                </a:lnTo>
                <a:lnTo>
                  <a:pt x="604203" y="1752600"/>
                </a:lnTo>
                <a:lnTo>
                  <a:pt x="620078" y="1789113"/>
                </a:lnTo>
                <a:lnTo>
                  <a:pt x="635953" y="1830388"/>
                </a:lnTo>
                <a:lnTo>
                  <a:pt x="651828" y="1876425"/>
                </a:lnTo>
                <a:lnTo>
                  <a:pt x="662940" y="1928813"/>
                </a:lnTo>
                <a:lnTo>
                  <a:pt x="669290" y="1989138"/>
                </a:lnTo>
                <a:lnTo>
                  <a:pt x="672465" y="2057400"/>
                </a:lnTo>
                <a:lnTo>
                  <a:pt x="669290" y="2125663"/>
                </a:lnTo>
                <a:lnTo>
                  <a:pt x="662940" y="2185988"/>
                </a:lnTo>
                <a:lnTo>
                  <a:pt x="651828" y="2238375"/>
                </a:lnTo>
                <a:lnTo>
                  <a:pt x="635953" y="2284413"/>
                </a:lnTo>
                <a:lnTo>
                  <a:pt x="620078" y="2325688"/>
                </a:lnTo>
                <a:lnTo>
                  <a:pt x="604203" y="2362200"/>
                </a:lnTo>
                <a:lnTo>
                  <a:pt x="585153" y="2400300"/>
                </a:lnTo>
                <a:lnTo>
                  <a:pt x="566103" y="2438400"/>
                </a:lnTo>
                <a:lnTo>
                  <a:pt x="547053" y="2474913"/>
                </a:lnTo>
                <a:lnTo>
                  <a:pt x="531178" y="2516188"/>
                </a:lnTo>
                <a:lnTo>
                  <a:pt x="516890" y="2562225"/>
                </a:lnTo>
                <a:lnTo>
                  <a:pt x="505778" y="2614613"/>
                </a:lnTo>
                <a:lnTo>
                  <a:pt x="497840" y="2674938"/>
                </a:lnTo>
                <a:lnTo>
                  <a:pt x="496253" y="2743200"/>
                </a:lnTo>
                <a:lnTo>
                  <a:pt x="497840" y="2811463"/>
                </a:lnTo>
                <a:lnTo>
                  <a:pt x="505778" y="2871788"/>
                </a:lnTo>
                <a:lnTo>
                  <a:pt x="516890" y="2924175"/>
                </a:lnTo>
                <a:lnTo>
                  <a:pt x="531178" y="2970213"/>
                </a:lnTo>
                <a:lnTo>
                  <a:pt x="547053" y="3011488"/>
                </a:lnTo>
                <a:lnTo>
                  <a:pt x="566103" y="3048000"/>
                </a:lnTo>
                <a:lnTo>
                  <a:pt x="585153" y="3086100"/>
                </a:lnTo>
                <a:lnTo>
                  <a:pt x="604203" y="3124200"/>
                </a:lnTo>
                <a:lnTo>
                  <a:pt x="620078" y="3160713"/>
                </a:lnTo>
                <a:lnTo>
                  <a:pt x="635953" y="3201988"/>
                </a:lnTo>
                <a:lnTo>
                  <a:pt x="651828" y="3248025"/>
                </a:lnTo>
                <a:lnTo>
                  <a:pt x="662940" y="3300413"/>
                </a:lnTo>
                <a:lnTo>
                  <a:pt x="669290" y="3360738"/>
                </a:lnTo>
                <a:lnTo>
                  <a:pt x="672465" y="3427413"/>
                </a:lnTo>
                <a:lnTo>
                  <a:pt x="669290" y="3497263"/>
                </a:lnTo>
                <a:lnTo>
                  <a:pt x="662940" y="3557588"/>
                </a:lnTo>
                <a:lnTo>
                  <a:pt x="651828" y="3609975"/>
                </a:lnTo>
                <a:lnTo>
                  <a:pt x="635953" y="3656013"/>
                </a:lnTo>
                <a:lnTo>
                  <a:pt x="620078" y="3697288"/>
                </a:lnTo>
                <a:lnTo>
                  <a:pt x="604203" y="3733800"/>
                </a:lnTo>
                <a:lnTo>
                  <a:pt x="585153" y="3771900"/>
                </a:lnTo>
                <a:lnTo>
                  <a:pt x="566103" y="3810000"/>
                </a:lnTo>
                <a:lnTo>
                  <a:pt x="547053" y="3846513"/>
                </a:lnTo>
                <a:lnTo>
                  <a:pt x="531178" y="3887788"/>
                </a:lnTo>
                <a:lnTo>
                  <a:pt x="516890" y="3933825"/>
                </a:lnTo>
                <a:lnTo>
                  <a:pt x="505778" y="3986213"/>
                </a:lnTo>
                <a:lnTo>
                  <a:pt x="497840" y="4046538"/>
                </a:lnTo>
                <a:lnTo>
                  <a:pt x="496253" y="4114800"/>
                </a:lnTo>
                <a:lnTo>
                  <a:pt x="497840" y="4183063"/>
                </a:lnTo>
                <a:lnTo>
                  <a:pt x="505778" y="4243388"/>
                </a:lnTo>
                <a:lnTo>
                  <a:pt x="516890" y="4295775"/>
                </a:lnTo>
                <a:lnTo>
                  <a:pt x="531178" y="4341813"/>
                </a:lnTo>
                <a:lnTo>
                  <a:pt x="547053" y="4383088"/>
                </a:lnTo>
                <a:lnTo>
                  <a:pt x="566103" y="4419600"/>
                </a:lnTo>
                <a:lnTo>
                  <a:pt x="604203" y="4495800"/>
                </a:lnTo>
                <a:lnTo>
                  <a:pt x="620078" y="4532313"/>
                </a:lnTo>
                <a:lnTo>
                  <a:pt x="635953" y="4573588"/>
                </a:lnTo>
                <a:lnTo>
                  <a:pt x="651828" y="4619625"/>
                </a:lnTo>
                <a:lnTo>
                  <a:pt x="662940" y="4672013"/>
                </a:lnTo>
                <a:lnTo>
                  <a:pt x="669290" y="4732338"/>
                </a:lnTo>
                <a:lnTo>
                  <a:pt x="672465" y="4800600"/>
                </a:lnTo>
                <a:lnTo>
                  <a:pt x="669290" y="4868863"/>
                </a:lnTo>
                <a:lnTo>
                  <a:pt x="662940" y="4929188"/>
                </a:lnTo>
                <a:lnTo>
                  <a:pt x="651828" y="4981575"/>
                </a:lnTo>
                <a:lnTo>
                  <a:pt x="635953" y="5027613"/>
                </a:lnTo>
                <a:lnTo>
                  <a:pt x="620078" y="5068888"/>
                </a:lnTo>
                <a:lnTo>
                  <a:pt x="604203" y="5105400"/>
                </a:lnTo>
                <a:lnTo>
                  <a:pt x="585153" y="5143500"/>
                </a:lnTo>
                <a:lnTo>
                  <a:pt x="566103" y="5181600"/>
                </a:lnTo>
                <a:lnTo>
                  <a:pt x="547053" y="5218113"/>
                </a:lnTo>
                <a:lnTo>
                  <a:pt x="531178" y="5259388"/>
                </a:lnTo>
                <a:lnTo>
                  <a:pt x="516890" y="5305425"/>
                </a:lnTo>
                <a:lnTo>
                  <a:pt x="505778" y="5357813"/>
                </a:lnTo>
                <a:lnTo>
                  <a:pt x="497840" y="5418138"/>
                </a:lnTo>
                <a:lnTo>
                  <a:pt x="496253" y="5486400"/>
                </a:lnTo>
                <a:lnTo>
                  <a:pt x="497840" y="5554663"/>
                </a:lnTo>
                <a:lnTo>
                  <a:pt x="505778" y="5614988"/>
                </a:lnTo>
                <a:lnTo>
                  <a:pt x="516890" y="5667375"/>
                </a:lnTo>
                <a:lnTo>
                  <a:pt x="531178" y="5713413"/>
                </a:lnTo>
                <a:lnTo>
                  <a:pt x="547053" y="5754688"/>
                </a:lnTo>
                <a:lnTo>
                  <a:pt x="566103" y="5791200"/>
                </a:lnTo>
                <a:lnTo>
                  <a:pt x="585153" y="5829300"/>
                </a:lnTo>
                <a:lnTo>
                  <a:pt x="604203" y="5867400"/>
                </a:lnTo>
                <a:lnTo>
                  <a:pt x="620078" y="5903913"/>
                </a:lnTo>
                <a:lnTo>
                  <a:pt x="635953" y="5945188"/>
                </a:lnTo>
                <a:lnTo>
                  <a:pt x="651828" y="5991225"/>
                </a:lnTo>
                <a:lnTo>
                  <a:pt x="662940" y="6043613"/>
                </a:lnTo>
                <a:lnTo>
                  <a:pt x="669290" y="6103938"/>
                </a:lnTo>
                <a:lnTo>
                  <a:pt x="672465" y="6172200"/>
                </a:lnTo>
                <a:lnTo>
                  <a:pt x="669290" y="6240463"/>
                </a:lnTo>
                <a:lnTo>
                  <a:pt x="662940" y="6300788"/>
                </a:lnTo>
                <a:lnTo>
                  <a:pt x="651828" y="6353175"/>
                </a:lnTo>
                <a:lnTo>
                  <a:pt x="635953" y="6399213"/>
                </a:lnTo>
                <a:lnTo>
                  <a:pt x="620078" y="6440488"/>
                </a:lnTo>
                <a:lnTo>
                  <a:pt x="604203" y="6477000"/>
                </a:lnTo>
                <a:lnTo>
                  <a:pt x="585153" y="6515100"/>
                </a:lnTo>
                <a:lnTo>
                  <a:pt x="566103" y="6553200"/>
                </a:lnTo>
                <a:lnTo>
                  <a:pt x="547053" y="6589713"/>
                </a:lnTo>
                <a:lnTo>
                  <a:pt x="531178" y="6630988"/>
                </a:lnTo>
                <a:lnTo>
                  <a:pt x="516890" y="6677025"/>
                </a:lnTo>
                <a:lnTo>
                  <a:pt x="505778" y="6729413"/>
                </a:lnTo>
                <a:lnTo>
                  <a:pt x="497840" y="6789738"/>
                </a:lnTo>
                <a:lnTo>
                  <a:pt x="496253" y="6858000"/>
                </a:lnTo>
                <a:lnTo>
                  <a:pt x="0" y="6858000"/>
                </a:lnTo>
                <a:close/>
              </a:path>
            </a:pathLst>
          </a:custGeom>
          <a:solidFill>
            <a:schemeClr val="tx2"/>
          </a:solidFill>
          <a:ln w="0">
            <a:noFill/>
            <a:prstDash val="solid"/>
            <a:round/>
            <a:headEnd/>
            <a:tailEnd/>
          </a:ln>
        </p:spPr>
      </p:sp>
      <p:sp>
        <p:nvSpPr>
          <p:cNvPr id="10" name="Content Placeholder 9">
            <a:extLst>
              <a:ext uri="{FF2B5EF4-FFF2-40B4-BE49-F238E27FC236}">
                <a16:creationId xmlns:a16="http://schemas.microsoft.com/office/drawing/2014/main" id="{2459011B-E30B-4471-9CDC-914FC548E9D0}"/>
              </a:ext>
            </a:extLst>
          </p:cNvPr>
          <p:cNvSpPr>
            <a:spLocks noGrp="1"/>
          </p:cNvSpPr>
          <p:nvPr>
            <p:ph idx="1"/>
          </p:nvPr>
        </p:nvSpPr>
        <p:spPr>
          <a:xfrm>
            <a:off x="1193800" y="2871982"/>
            <a:ext cx="4170052" cy="3181684"/>
          </a:xfrm>
        </p:spPr>
        <p:txBody>
          <a:bodyPr anchor="t">
            <a:normAutofit/>
          </a:bodyPr>
          <a:lstStyle/>
          <a:p>
            <a:r>
              <a:rPr lang="en-US" sz="1800" dirty="0">
                <a:solidFill>
                  <a:schemeClr val="tx1"/>
                </a:solidFill>
              </a:rPr>
              <a:t>“what we are getting at the moment is people who come into the system straight after school as a lifestyle choice” (Joan Burton quoted in Irish Independent 2011)</a:t>
            </a:r>
          </a:p>
          <a:p>
            <a:r>
              <a:rPr lang="en-US" sz="1800" dirty="0">
                <a:solidFill>
                  <a:schemeClr val="tx1"/>
                </a:solidFill>
              </a:rPr>
              <a:t>“young people should not be permanently in front of flat screen TVs” (</a:t>
            </a:r>
            <a:r>
              <a:rPr lang="en-US" sz="1800" dirty="0" err="1">
                <a:solidFill>
                  <a:schemeClr val="tx1"/>
                </a:solidFill>
              </a:rPr>
              <a:t>Eamonn</a:t>
            </a:r>
            <a:r>
              <a:rPr lang="en-US" sz="1800" dirty="0">
                <a:solidFill>
                  <a:schemeClr val="tx1"/>
                </a:solidFill>
              </a:rPr>
              <a:t> Gilmore quoted in Brennan 2013)</a:t>
            </a:r>
            <a:r>
              <a:rPr lang="en-IE" sz="1800" dirty="0">
                <a:solidFill>
                  <a:schemeClr val="tx1"/>
                </a:solidFill>
              </a:rPr>
              <a:t> </a:t>
            </a:r>
          </a:p>
          <a:p>
            <a:endParaRPr lang="en-US" sz="1800" dirty="0">
              <a:solidFill>
                <a:schemeClr val="tx1"/>
              </a:solidFill>
            </a:endParaRPr>
          </a:p>
        </p:txBody>
      </p:sp>
      <p:sp>
        <p:nvSpPr>
          <p:cNvPr id="24" name="Freeform: Shape 23">
            <a:extLst>
              <a:ext uri="{FF2B5EF4-FFF2-40B4-BE49-F238E27FC236}">
                <a16:creationId xmlns:a16="http://schemas.microsoft.com/office/drawing/2014/main" id="{D6B215F4-747D-4CC6-A400-179A94AB89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9668" y="0"/>
            <a:ext cx="4232332" cy="3701000"/>
          </a:xfrm>
          <a:custGeom>
            <a:avLst/>
            <a:gdLst>
              <a:gd name="connsiteX0" fmla="*/ 319701 w 4232332"/>
              <a:gd name="connsiteY0" fmla="*/ 0 h 3701000"/>
              <a:gd name="connsiteX1" fmla="*/ 4232332 w 4232332"/>
              <a:gd name="connsiteY1" fmla="*/ 0 h 3701000"/>
              <a:gd name="connsiteX2" fmla="*/ 4232332 w 4232332"/>
              <a:gd name="connsiteY2" fmla="*/ 3034486 h 3701000"/>
              <a:gd name="connsiteX3" fmla="*/ 4230268 w 4232332"/>
              <a:gd name="connsiteY3" fmla="*/ 3035198 h 3701000"/>
              <a:gd name="connsiteX4" fmla="*/ 4185051 w 4232332"/>
              <a:gd name="connsiteY4" fmla="*/ 3049231 h 3701000"/>
              <a:gd name="connsiteX5" fmla="*/ 4136714 w 4232332"/>
              <a:gd name="connsiteY5" fmla="*/ 3061706 h 3701000"/>
              <a:gd name="connsiteX6" fmla="*/ 4089935 w 4232332"/>
              <a:gd name="connsiteY6" fmla="*/ 3074180 h 3701000"/>
              <a:gd name="connsiteX7" fmla="*/ 4043158 w 4232332"/>
              <a:gd name="connsiteY7" fmla="*/ 3088214 h 3701000"/>
              <a:gd name="connsiteX8" fmla="*/ 3997940 w 4232332"/>
              <a:gd name="connsiteY8" fmla="*/ 3103806 h 3701000"/>
              <a:gd name="connsiteX9" fmla="*/ 3955840 w 4232332"/>
              <a:gd name="connsiteY9" fmla="*/ 3122518 h 3701000"/>
              <a:gd name="connsiteX10" fmla="*/ 3916860 w 4232332"/>
              <a:gd name="connsiteY10" fmla="*/ 3144346 h 3701000"/>
              <a:gd name="connsiteX11" fmla="*/ 3882555 w 4232332"/>
              <a:gd name="connsiteY11" fmla="*/ 3172413 h 3701000"/>
              <a:gd name="connsiteX12" fmla="*/ 3846692 w 4232332"/>
              <a:gd name="connsiteY12" fmla="*/ 3203599 h 3701000"/>
              <a:gd name="connsiteX13" fmla="*/ 3815506 w 4232332"/>
              <a:gd name="connsiteY13" fmla="*/ 3239461 h 3701000"/>
              <a:gd name="connsiteX14" fmla="*/ 3785881 w 4232332"/>
              <a:gd name="connsiteY14" fmla="*/ 3276884 h 3701000"/>
              <a:gd name="connsiteX15" fmla="*/ 3756254 w 4232332"/>
              <a:gd name="connsiteY15" fmla="*/ 3315864 h 3701000"/>
              <a:gd name="connsiteX16" fmla="*/ 3726629 w 4232332"/>
              <a:gd name="connsiteY16" fmla="*/ 3354846 h 3701000"/>
              <a:gd name="connsiteX17" fmla="*/ 3697003 w 4232332"/>
              <a:gd name="connsiteY17" fmla="*/ 3392268 h 3701000"/>
              <a:gd name="connsiteX18" fmla="*/ 3664258 w 4232332"/>
              <a:gd name="connsiteY18" fmla="*/ 3428131 h 3701000"/>
              <a:gd name="connsiteX19" fmla="*/ 3631513 w 4232332"/>
              <a:gd name="connsiteY19" fmla="*/ 3459315 h 3701000"/>
              <a:gd name="connsiteX20" fmla="*/ 3594093 w 4232332"/>
              <a:gd name="connsiteY20" fmla="*/ 3485823 h 3701000"/>
              <a:gd name="connsiteX21" fmla="*/ 3555111 w 4232332"/>
              <a:gd name="connsiteY21" fmla="*/ 3506094 h 3701000"/>
              <a:gd name="connsiteX22" fmla="*/ 3508332 w 4232332"/>
              <a:gd name="connsiteY22" fmla="*/ 3520128 h 3701000"/>
              <a:gd name="connsiteX23" fmla="*/ 3459994 w 4232332"/>
              <a:gd name="connsiteY23" fmla="*/ 3526365 h 3701000"/>
              <a:gd name="connsiteX24" fmla="*/ 3410100 w 4232332"/>
              <a:gd name="connsiteY24" fmla="*/ 3527923 h 3701000"/>
              <a:gd name="connsiteX25" fmla="*/ 3357084 w 4232332"/>
              <a:gd name="connsiteY25" fmla="*/ 3523245 h 3701000"/>
              <a:gd name="connsiteX26" fmla="*/ 3304070 w 4232332"/>
              <a:gd name="connsiteY26" fmla="*/ 3517009 h 3701000"/>
              <a:gd name="connsiteX27" fmla="*/ 3251054 w 4232332"/>
              <a:gd name="connsiteY27" fmla="*/ 3509211 h 3701000"/>
              <a:gd name="connsiteX28" fmla="*/ 3198040 w 4232332"/>
              <a:gd name="connsiteY28" fmla="*/ 3502976 h 3701000"/>
              <a:gd name="connsiteX29" fmla="*/ 3145024 w 4232332"/>
              <a:gd name="connsiteY29" fmla="*/ 3499857 h 3701000"/>
              <a:gd name="connsiteX30" fmla="*/ 3093569 w 4232332"/>
              <a:gd name="connsiteY30" fmla="*/ 3499857 h 3701000"/>
              <a:gd name="connsiteX31" fmla="*/ 3045233 w 4232332"/>
              <a:gd name="connsiteY31" fmla="*/ 3506094 h 3701000"/>
              <a:gd name="connsiteX32" fmla="*/ 2995337 w 4232332"/>
              <a:gd name="connsiteY32" fmla="*/ 3518569 h 3701000"/>
              <a:gd name="connsiteX33" fmla="*/ 2950118 w 4232332"/>
              <a:gd name="connsiteY33" fmla="*/ 3537278 h 3701000"/>
              <a:gd name="connsiteX34" fmla="*/ 2903340 w 4232332"/>
              <a:gd name="connsiteY34" fmla="*/ 3562227 h 3701000"/>
              <a:gd name="connsiteX35" fmla="*/ 2856564 w 4232332"/>
              <a:gd name="connsiteY35" fmla="*/ 3587176 h 3701000"/>
              <a:gd name="connsiteX36" fmla="*/ 2809785 w 4232332"/>
              <a:gd name="connsiteY36" fmla="*/ 3615241 h 3701000"/>
              <a:gd name="connsiteX37" fmla="*/ 2764565 w 4232332"/>
              <a:gd name="connsiteY37" fmla="*/ 3641749 h 3701000"/>
              <a:gd name="connsiteX38" fmla="*/ 2716230 w 4232332"/>
              <a:gd name="connsiteY38" fmla="*/ 3665138 h 3701000"/>
              <a:gd name="connsiteX39" fmla="*/ 2669451 w 4232332"/>
              <a:gd name="connsiteY39" fmla="*/ 3683850 h 3701000"/>
              <a:gd name="connsiteX40" fmla="*/ 2621114 w 4232332"/>
              <a:gd name="connsiteY40" fmla="*/ 3696324 h 3701000"/>
              <a:gd name="connsiteX41" fmla="*/ 2571219 w 4232332"/>
              <a:gd name="connsiteY41" fmla="*/ 3701000 h 3701000"/>
              <a:gd name="connsiteX42" fmla="*/ 2521322 w 4232332"/>
              <a:gd name="connsiteY42" fmla="*/ 3696324 h 3701000"/>
              <a:gd name="connsiteX43" fmla="*/ 2472985 w 4232332"/>
              <a:gd name="connsiteY43" fmla="*/ 3683850 h 3701000"/>
              <a:gd name="connsiteX44" fmla="*/ 2426209 w 4232332"/>
              <a:gd name="connsiteY44" fmla="*/ 3665138 h 3701000"/>
              <a:gd name="connsiteX45" fmla="*/ 2377871 w 4232332"/>
              <a:gd name="connsiteY45" fmla="*/ 3641749 h 3701000"/>
              <a:gd name="connsiteX46" fmla="*/ 2332651 w 4232332"/>
              <a:gd name="connsiteY46" fmla="*/ 3615241 h 3701000"/>
              <a:gd name="connsiteX47" fmla="*/ 2285874 w 4232332"/>
              <a:gd name="connsiteY47" fmla="*/ 3587176 h 3701000"/>
              <a:gd name="connsiteX48" fmla="*/ 2239096 w 4232332"/>
              <a:gd name="connsiteY48" fmla="*/ 3562227 h 3701000"/>
              <a:gd name="connsiteX49" fmla="*/ 2192319 w 4232332"/>
              <a:gd name="connsiteY49" fmla="*/ 3537278 h 3701000"/>
              <a:gd name="connsiteX50" fmla="*/ 2145542 w 4232332"/>
              <a:gd name="connsiteY50" fmla="*/ 3518569 h 3701000"/>
              <a:gd name="connsiteX51" fmla="*/ 2097204 w 4232332"/>
              <a:gd name="connsiteY51" fmla="*/ 3506094 h 3701000"/>
              <a:gd name="connsiteX52" fmla="*/ 2048867 w 4232332"/>
              <a:gd name="connsiteY52" fmla="*/ 3499857 h 3701000"/>
              <a:gd name="connsiteX53" fmla="*/ 1997410 w 4232332"/>
              <a:gd name="connsiteY53" fmla="*/ 3499857 h 3701000"/>
              <a:gd name="connsiteX54" fmla="*/ 1944396 w 4232332"/>
              <a:gd name="connsiteY54" fmla="*/ 3502976 h 3701000"/>
              <a:gd name="connsiteX55" fmla="*/ 1891382 w 4232332"/>
              <a:gd name="connsiteY55" fmla="*/ 3509211 h 3701000"/>
              <a:gd name="connsiteX56" fmla="*/ 1838366 w 4232332"/>
              <a:gd name="connsiteY56" fmla="*/ 3517009 h 3701000"/>
              <a:gd name="connsiteX57" fmla="*/ 1785350 w 4232332"/>
              <a:gd name="connsiteY57" fmla="*/ 3523245 h 3701000"/>
              <a:gd name="connsiteX58" fmla="*/ 1732336 w 4232332"/>
              <a:gd name="connsiteY58" fmla="*/ 3527923 h 3701000"/>
              <a:gd name="connsiteX59" fmla="*/ 1682442 w 4232332"/>
              <a:gd name="connsiteY59" fmla="*/ 3526365 h 3701000"/>
              <a:gd name="connsiteX60" fmla="*/ 1634105 w 4232332"/>
              <a:gd name="connsiteY60" fmla="*/ 3520128 h 3701000"/>
              <a:gd name="connsiteX61" fmla="*/ 1587326 w 4232332"/>
              <a:gd name="connsiteY61" fmla="*/ 3506094 h 3701000"/>
              <a:gd name="connsiteX62" fmla="*/ 1548345 w 4232332"/>
              <a:gd name="connsiteY62" fmla="*/ 3485823 h 3701000"/>
              <a:gd name="connsiteX63" fmla="*/ 1510922 w 4232332"/>
              <a:gd name="connsiteY63" fmla="*/ 3459315 h 3701000"/>
              <a:gd name="connsiteX64" fmla="*/ 1478179 w 4232332"/>
              <a:gd name="connsiteY64" fmla="*/ 3428131 h 3701000"/>
              <a:gd name="connsiteX65" fmla="*/ 1445433 w 4232332"/>
              <a:gd name="connsiteY65" fmla="*/ 3392268 h 3701000"/>
              <a:gd name="connsiteX66" fmla="*/ 1415807 w 4232332"/>
              <a:gd name="connsiteY66" fmla="*/ 3354846 h 3701000"/>
              <a:gd name="connsiteX67" fmla="*/ 1386182 w 4232332"/>
              <a:gd name="connsiteY67" fmla="*/ 3315864 h 3701000"/>
              <a:gd name="connsiteX68" fmla="*/ 1356556 w 4232332"/>
              <a:gd name="connsiteY68" fmla="*/ 3276884 h 3701000"/>
              <a:gd name="connsiteX69" fmla="*/ 1326930 w 4232332"/>
              <a:gd name="connsiteY69" fmla="*/ 3239461 h 3701000"/>
              <a:gd name="connsiteX70" fmla="*/ 1295744 w 4232332"/>
              <a:gd name="connsiteY70" fmla="*/ 3203599 h 3701000"/>
              <a:gd name="connsiteX71" fmla="*/ 1259881 w 4232332"/>
              <a:gd name="connsiteY71" fmla="*/ 3172413 h 3701000"/>
              <a:gd name="connsiteX72" fmla="*/ 1225577 w 4232332"/>
              <a:gd name="connsiteY72" fmla="*/ 3144346 h 3701000"/>
              <a:gd name="connsiteX73" fmla="*/ 1186596 w 4232332"/>
              <a:gd name="connsiteY73" fmla="*/ 3122518 h 3701000"/>
              <a:gd name="connsiteX74" fmla="*/ 1144496 w 4232332"/>
              <a:gd name="connsiteY74" fmla="*/ 3103806 h 3701000"/>
              <a:gd name="connsiteX75" fmla="*/ 1099278 w 4232332"/>
              <a:gd name="connsiteY75" fmla="*/ 3088214 h 3701000"/>
              <a:gd name="connsiteX76" fmla="*/ 1052499 w 4232332"/>
              <a:gd name="connsiteY76" fmla="*/ 3074180 h 3701000"/>
              <a:gd name="connsiteX77" fmla="*/ 1005723 w 4232332"/>
              <a:gd name="connsiteY77" fmla="*/ 3061706 h 3701000"/>
              <a:gd name="connsiteX78" fmla="*/ 957386 w 4232332"/>
              <a:gd name="connsiteY78" fmla="*/ 3049231 h 3701000"/>
              <a:gd name="connsiteX79" fmla="*/ 912167 w 4232332"/>
              <a:gd name="connsiteY79" fmla="*/ 3035198 h 3701000"/>
              <a:gd name="connsiteX80" fmla="*/ 866948 w 4232332"/>
              <a:gd name="connsiteY80" fmla="*/ 3019606 h 3701000"/>
              <a:gd name="connsiteX81" fmla="*/ 824850 w 4232332"/>
              <a:gd name="connsiteY81" fmla="*/ 3000894 h 3701000"/>
              <a:gd name="connsiteX82" fmla="*/ 787426 w 4232332"/>
              <a:gd name="connsiteY82" fmla="*/ 2977505 h 3701000"/>
              <a:gd name="connsiteX83" fmla="*/ 753122 w 4232332"/>
              <a:gd name="connsiteY83" fmla="*/ 2949439 h 3701000"/>
              <a:gd name="connsiteX84" fmla="*/ 725057 w 4232332"/>
              <a:gd name="connsiteY84" fmla="*/ 2915136 h 3701000"/>
              <a:gd name="connsiteX85" fmla="*/ 701668 w 4232332"/>
              <a:gd name="connsiteY85" fmla="*/ 2877713 h 3701000"/>
              <a:gd name="connsiteX86" fmla="*/ 682956 w 4232332"/>
              <a:gd name="connsiteY86" fmla="*/ 2835613 h 3701000"/>
              <a:gd name="connsiteX87" fmla="*/ 667364 w 4232332"/>
              <a:gd name="connsiteY87" fmla="*/ 2790396 h 3701000"/>
              <a:gd name="connsiteX88" fmla="*/ 653331 w 4232332"/>
              <a:gd name="connsiteY88" fmla="*/ 2745177 h 3701000"/>
              <a:gd name="connsiteX89" fmla="*/ 640857 w 4232332"/>
              <a:gd name="connsiteY89" fmla="*/ 2696840 h 3701000"/>
              <a:gd name="connsiteX90" fmla="*/ 628382 w 4232332"/>
              <a:gd name="connsiteY90" fmla="*/ 2650063 h 3701000"/>
              <a:gd name="connsiteX91" fmla="*/ 614349 w 4232332"/>
              <a:gd name="connsiteY91" fmla="*/ 2603285 h 3701000"/>
              <a:gd name="connsiteX92" fmla="*/ 598756 w 4232332"/>
              <a:gd name="connsiteY92" fmla="*/ 2558065 h 3701000"/>
              <a:gd name="connsiteX93" fmla="*/ 580044 w 4232332"/>
              <a:gd name="connsiteY93" fmla="*/ 2515965 h 3701000"/>
              <a:gd name="connsiteX94" fmla="*/ 558214 w 4232332"/>
              <a:gd name="connsiteY94" fmla="*/ 2476984 h 3701000"/>
              <a:gd name="connsiteX95" fmla="*/ 530150 w 4232332"/>
              <a:gd name="connsiteY95" fmla="*/ 2442681 h 3701000"/>
              <a:gd name="connsiteX96" fmla="*/ 498963 w 4232332"/>
              <a:gd name="connsiteY96" fmla="*/ 2406817 h 3701000"/>
              <a:gd name="connsiteX97" fmla="*/ 463101 w 4232332"/>
              <a:gd name="connsiteY97" fmla="*/ 2375633 h 3701000"/>
              <a:gd name="connsiteX98" fmla="*/ 424118 w 4232332"/>
              <a:gd name="connsiteY98" fmla="*/ 2346007 h 3701000"/>
              <a:gd name="connsiteX99" fmla="*/ 385138 w 4232332"/>
              <a:gd name="connsiteY99" fmla="*/ 2316382 h 3701000"/>
              <a:gd name="connsiteX100" fmla="*/ 346157 w 4232332"/>
              <a:gd name="connsiteY100" fmla="*/ 2286756 h 3701000"/>
              <a:gd name="connsiteX101" fmla="*/ 308733 w 4232332"/>
              <a:gd name="connsiteY101" fmla="*/ 2257129 h 3701000"/>
              <a:gd name="connsiteX102" fmla="*/ 272871 w 4232332"/>
              <a:gd name="connsiteY102" fmla="*/ 2224386 h 3701000"/>
              <a:gd name="connsiteX103" fmla="*/ 241686 w 4232332"/>
              <a:gd name="connsiteY103" fmla="*/ 2191641 h 3701000"/>
              <a:gd name="connsiteX104" fmla="*/ 215179 w 4232332"/>
              <a:gd name="connsiteY104" fmla="*/ 2154219 h 3701000"/>
              <a:gd name="connsiteX105" fmla="*/ 194909 w 4232332"/>
              <a:gd name="connsiteY105" fmla="*/ 2115238 h 3701000"/>
              <a:gd name="connsiteX106" fmla="*/ 180876 w 4232332"/>
              <a:gd name="connsiteY106" fmla="*/ 2068461 h 3701000"/>
              <a:gd name="connsiteX107" fmla="*/ 174638 w 4232332"/>
              <a:gd name="connsiteY107" fmla="*/ 2020123 h 3701000"/>
              <a:gd name="connsiteX108" fmla="*/ 173078 w 4232332"/>
              <a:gd name="connsiteY108" fmla="*/ 1970225 h 3701000"/>
              <a:gd name="connsiteX109" fmla="*/ 177756 w 4232332"/>
              <a:gd name="connsiteY109" fmla="*/ 1917211 h 3701000"/>
              <a:gd name="connsiteX110" fmla="*/ 183993 w 4232332"/>
              <a:gd name="connsiteY110" fmla="*/ 1864197 h 3701000"/>
              <a:gd name="connsiteX111" fmla="*/ 191789 w 4232332"/>
              <a:gd name="connsiteY111" fmla="*/ 1811182 h 3701000"/>
              <a:gd name="connsiteX112" fmla="*/ 198027 w 4232332"/>
              <a:gd name="connsiteY112" fmla="*/ 1758167 h 3701000"/>
              <a:gd name="connsiteX113" fmla="*/ 201146 w 4232332"/>
              <a:gd name="connsiteY113" fmla="*/ 1705153 h 3701000"/>
              <a:gd name="connsiteX114" fmla="*/ 201146 w 4232332"/>
              <a:gd name="connsiteY114" fmla="*/ 1653697 h 3701000"/>
              <a:gd name="connsiteX115" fmla="*/ 194909 w 4232332"/>
              <a:gd name="connsiteY115" fmla="*/ 1605362 h 3701000"/>
              <a:gd name="connsiteX116" fmla="*/ 182434 w 4232332"/>
              <a:gd name="connsiteY116" fmla="*/ 1557024 h 3701000"/>
              <a:gd name="connsiteX117" fmla="*/ 163723 w 4232332"/>
              <a:gd name="connsiteY117" fmla="*/ 1511804 h 3701000"/>
              <a:gd name="connsiteX118" fmla="*/ 140335 w 4232332"/>
              <a:gd name="connsiteY118" fmla="*/ 1465027 h 3701000"/>
              <a:gd name="connsiteX119" fmla="*/ 113826 w 4232332"/>
              <a:gd name="connsiteY119" fmla="*/ 1418251 h 3701000"/>
              <a:gd name="connsiteX120" fmla="*/ 85761 w 4232332"/>
              <a:gd name="connsiteY120" fmla="*/ 1371472 h 3701000"/>
              <a:gd name="connsiteX121" fmla="*/ 59253 w 4232332"/>
              <a:gd name="connsiteY121" fmla="*/ 1326252 h 3701000"/>
              <a:gd name="connsiteX122" fmla="*/ 35863 w 4232332"/>
              <a:gd name="connsiteY122" fmla="*/ 1277917 h 3701000"/>
              <a:gd name="connsiteX123" fmla="*/ 17153 w 4232332"/>
              <a:gd name="connsiteY123" fmla="*/ 1231139 h 3701000"/>
              <a:gd name="connsiteX124" fmla="*/ 4679 w 4232332"/>
              <a:gd name="connsiteY124" fmla="*/ 1182801 h 3701000"/>
              <a:gd name="connsiteX125" fmla="*/ 0 w 4232332"/>
              <a:gd name="connsiteY125" fmla="*/ 1132905 h 3701000"/>
              <a:gd name="connsiteX126" fmla="*/ 4679 w 4232332"/>
              <a:gd name="connsiteY126" fmla="*/ 1083010 h 3701000"/>
              <a:gd name="connsiteX127" fmla="*/ 17153 w 4232332"/>
              <a:gd name="connsiteY127" fmla="*/ 1034673 h 3701000"/>
              <a:gd name="connsiteX128" fmla="*/ 35863 w 4232332"/>
              <a:gd name="connsiteY128" fmla="*/ 987895 h 3701000"/>
              <a:gd name="connsiteX129" fmla="*/ 59253 w 4232332"/>
              <a:gd name="connsiteY129" fmla="*/ 939559 h 3701000"/>
              <a:gd name="connsiteX130" fmla="*/ 85761 w 4232332"/>
              <a:gd name="connsiteY130" fmla="*/ 894339 h 3701000"/>
              <a:gd name="connsiteX131" fmla="*/ 113826 w 4232332"/>
              <a:gd name="connsiteY131" fmla="*/ 847563 h 3701000"/>
              <a:gd name="connsiteX132" fmla="*/ 140335 w 4232332"/>
              <a:gd name="connsiteY132" fmla="*/ 800784 h 3701000"/>
              <a:gd name="connsiteX133" fmla="*/ 163723 w 4232332"/>
              <a:gd name="connsiteY133" fmla="*/ 754007 h 3701000"/>
              <a:gd name="connsiteX134" fmla="*/ 182434 w 4232332"/>
              <a:gd name="connsiteY134" fmla="*/ 708787 h 3701000"/>
              <a:gd name="connsiteX135" fmla="*/ 194909 w 4232332"/>
              <a:gd name="connsiteY135" fmla="*/ 660451 h 3701000"/>
              <a:gd name="connsiteX136" fmla="*/ 201146 w 4232332"/>
              <a:gd name="connsiteY136" fmla="*/ 612115 h 3701000"/>
              <a:gd name="connsiteX137" fmla="*/ 201146 w 4232332"/>
              <a:gd name="connsiteY137" fmla="*/ 560659 h 3701000"/>
              <a:gd name="connsiteX138" fmla="*/ 198027 w 4232332"/>
              <a:gd name="connsiteY138" fmla="*/ 507644 h 3701000"/>
              <a:gd name="connsiteX139" fmla="*/ 191789 w 4232332"/>
              <a:gd name="connsiteY139" fmla="*/ 454630 h 3701000"/>
              <a:gd name="connsiteX140" fmla="*/ 183993 w 4232332"/>
              <a:gd name="connsiteY140" fmla="*/ 401614 h 3701000"/>
              <a:gd name="connsiteX141" fmla="*/ 177756 w 4232332"/>
              <a:gd name="connsiteY141" fmla="*/ 348600 h 3701000"/>
              <a:gd name="connsiteX142" fmla="*/ 173078 w 4232332"/>
              <a:gd name="connsiteY142" fmla="*/ 295586 h 3701000"/>
              <a:gd name="connsiteX143" fmla="*/ 174638 w 4232332"/>
              <a:gd name="connsiteY143" fmla="*/ 245689 h 3701000"/>
              <a:gd name="connsiteX144" fmla="*/ 180876 w 4232332"/>
              <a:gd name="connsiteY144" fmla="*/ 197353 h 3701000"/>
              <a:gd name="connsiteX145" fmla="*/ 194909 w 4232332"/>
              <a:gd name="connsiteY145" fmla="*/ 150574 h 3701000"/>
              <a:gd name="connsiteX146" fmla="*/ 215179 w 4232332"/>
              <a:gd name="connsiteY146" fmla="*/ 111594 h 3701000"/>
              <a:gd name="connsiteX147" fmla="*/ 241686 w 4232332"/>
              <a:gd name="connsiteY147" fmla="*/ 74171 h 3701000"/>
              <a:gd name="connsiteX148" fmla="*/ 272871 w 4232332"/>
              <a:gd name="connsiteY148" fmla="*/ 41427 h 3701000"/>
              <a:gd name="connsiteX149" fmla="*/ 308733 w 4232332"/>
              <a:gd name="connsiteY149" fmla="*/ 8683 h 370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232332" h="3701000">
                <a:moveTo>
                  <a:pt x="319701" y="0"/>
                </a:moveTo>
                <a:lnTo>
                  <a:pt x="4232332" y="0"/>
                </a:lnTo>
                <a:lnTo>
                  <a:pt x="4232332" y="3034486"/>
                </a:lnTo>
                <a:lnTo>
                  <a:pt x="4230268" y="3035198"/>
                </a:lnTo>
                <a:lnTo>
                  <a:pt x="4185051" y="3049231"/>
                </a:lnTo>
                <a:lnTo>
                  <a:pt x="4136714" y="3061706"/>
                </a:lnTo>
                <a:lnTo>
                  <a:pt x="4089935" y="3074180"/>
                </a:lnTo>
                <a:lnTo>
                  <a:pt x="4043158" y="3088214"/>
                </a:lnTo>
                <a:lnTo>
                  <a:pt x="3997940" y="3103806"/>
                </a:lnTo>
                <a:lnTo>
                  <a:pt x="3955840" y="3122518"/>
                </a:lnTo>
                <a:lnTo>
                  <a:pt x="3916860" y="3144346"/>
                </a:lnTo>
                <a:lnTo>
                  <a:pt x="3882555" y="3172413"/>
                </a:lnTo>
                <a:lnTo>
                  <a:pt x="3846692" y="3203599"/>
                </a:lnTo>
                <a:lnTo>
                  <a:pt x="3815506" y="3239461"/>
                </a:lnTo>
                <a:lnTo>
                  <a:pt x="3785881" y="3276884"/>
                </a:lnTo>
                <a:lnTo>
                  <a:pt x="3756254" y="3315864"/>
                </a:lnTo>
                <a:lnTo>
                  <a:pt x="3726629" y="3354846"/>
                </a:lnTo>
                <a:lnTo>
                  <a:pt x="3697003" y="3392268"/>
                </a:lnTo>
                <a:lnTo>
                  <a:pt x="3664258" y="3428131"/>
                </a:lnTo>
                <a:lnTo>
                  <a:pt x="3631513" y="3459315"/>
                </a:lnTo>
                <a:lnTo>
                  <a:pt x="3594093" y="3485823"/>
                </a:lnTo>
                <a:lnTo>
                  <a:pt x="3555111" y="3506094"/>
                </a:lnTo>
                <a:lnTo>
                  <a:pt x="3508332" y="3520128"/>
                </a:lnTo>
                <a:lnTo>
                  <a:pt x="3459994" y="3526365"/>
                </a:lnTo>
                <a:lnTo>
                  <a:pt x="3410100" y="3527923"/>
                </a:lnTo>
                <a:lnTo>
                  <a:pt x="3357084" y="3523245"/>
                </a:lnTo>
                <a:lnTo>
                  <a:pt x="3304070" y="3517009"/>
                </a:lnTo>
                <a:lnTo>
                  <a:pt x="3251054" y="3509211"/>
                </a:lnTo>
                <a:lnTo>
                  <a:pt x="3198040" y="3502976"/>
                </a:lnTo>
                <a:lnTo>
                  <a:pt x="3145024" y="3499857"/>
                </a:lnTo>
                <a:lnTo>
                  <a:pt x="3093569" y="3499857"/>
                </a:lnTo>
                <a:lnTo>
                  <a:pt x="3045233" y="3506094"/>
                </a:lnTo>
                <a:lnTo>
                  <a:pt x="2995337" y="3518569"/>
                </a:lnTo>
                <a:lnTo>
                  <a:pt x="2950118" y="3537278"/>
                </a:lnTo>
                <a:lnTo>
                  <a:pt x="2903340" y="3562227"/>
                </a:lnTo>
                <a:lnTo>
                  <a:pt x="2856564" y="3587176"/>
                </a:lnTo>
                <a:lnTo>
                  <a:pt x="2809785" y="3615241"/>
                </a:lnTo>
                <a:lnTo>
                  <a:pt x="2764565" y="3641749"/>
                </a:lnTo>
                <a:lnTo>
                  <a:pt x="2716230" y="3665138"/>
                </a:lnTo>
                <a:lnTo>
                  <a:pt x="2669451" y="3683850"/>
                </a:lnTo>
                <a:lnTo>
                  <a:pt x="2621114" y="3696324"/>
                </a:lnTo>
                <a:lnTo>
                  <a:pt x="2571219" y="3701000"/>
                </a:lnTo>
                <a:lnTo>
                  <a:pt x="2521322" y="3696324"/>
                </a:lnTo>
                <a:lnTo>
                  <a:pt x="2472985" y="3683850"/>
                </a:lnTo>
                <a:lnTo>
                  <a:pt x="2426209" y="3665138"/>
                </a:lnTo>
                <a:lnTo>
                  <a:pt x="2377871" y="3641749"/>
                </a:lnTo>
                <a:lnTo>
                  <a:pt x="2332651" y="3615241"/>
                </a:lnTo>
                <a:lnTo>
                  <a:pt x="2285874" y="3587176"/>
                </a:lnTo>
                <a:lnTo>
                  <a:pt x="2239096" y="3562227"/>
                </a:lnTo>
                <a:lnTo>
                  <a:pt x="2192319" y="3537278"/>
                </a:lnTo>
                <a:lnTo>
                  <a:pt x="2145542" y="3518569"/>
                </a:lnTo>
                <a:lnTo>
                  <a:pt x="2097204" y="3506094"/>
                </a:lnTo>
                <a:lnTo>
                  <a:pt x="2048867" y="3499857"/>
                </a:lnTo>
                <a:lnTo>
                  <a:pt x="1997410" y="3499857"/>
                </a:lnTo>
                <a:lnTo>
                  <a:pt x="1944396" y="3502976"/>
                </a:lnTo>
                <a:lnTo>
                  <a:pt x="1891382" y="3509211"/>
                </a:lnTo>
                <a:lnTo>
                  <a:pt x="1838366" y="3517009"/>
                </a:lnTo>
                <a:lnTo>
                  <a:pt x="1785350" y="3523245"/>
                </a:lnTo>
                <a:lnTo>
                  <a:pt x="1732336" y="3527923"/>
                </a:lnTo>
                <a:lnTo>
                  <a:pt x="1682442" y="3526365"/>
                </a:lnTo>
                <a:lnTo>
                  <a:pt x="1634105" y="3520128"/>
                </a:lnTo>
                <a:lnTo>
                  <a:pt x="1587326" y="3506094"/>
                </a:lnTo>
                <a:lnTo>
                  <a:pt x="1548345" y="3485823"/>
                </a:lnTo>
                <a:lnTo>
                  <a:pt x="1510922" y="3459315"/>
                </a:lnTo>
                <a:lnTo>
                  <a:pt x="1478179" y="3428131"/>
                </a:lnTo>
                <a:lnTo>
                  <a:pt x="1445433" y="3392268"/>
                </a:lnTo>
                <a:lnTo>
                  <a:pt x="1415807" y="3354846"/>
                </a:lnTo>
                <a:lnTo>
                  <a:pt x="1386182" y="3315864"/>
                </a:lnTo>
                <a:lnTo>
                  <a:pt x="1356556" y="3276884"/>
                </a:lnTo>
                <a:lnTo>
                  <a:pt x="1326930" y="3239461"/>
                </a:lnTo>
                <a:lnTo>
                  <a:pt x="1295744" y="3203599"/>
                </a:lnTo>
                <a:lnTo>
                  <a:pt x="1259881" y="3172413"/>
                </a:lnTo>
                <a:lnTo>
                  <a:pt x="1225577" y="3144346"/>
                </a:lnTo>
                <a:lnTo>
                  <a:pt x="1186596" y="3122518"/>
                </a:lnTo>
                <a:lnTo>
                  <a:pt x="1144496" y="3103806"/>
                </a:lnTo>
                <a:lnTo>
                  <a:pt x="1099278" y="3088214"/>
                </a:lnTo>
                <a:lnTo>
                  <a:pt x="1052499" y="3074180"/>
                </a:lnTo>
                <a:lnTo>
                  <a:pt x="1005723" y="3061706"/>
                </a:lnTo>
                <a:lnTo>
                  <a:pt x="957386" y="3049231"/>
                </a:lnTo>
                <a:lnTo>
                  <a:pt x="912167" y="3035198"/>
                </a:lnTo>
                <a:lnTo>
                  <a:pt x="866948" y="3019606"/>
                </a:lnTo>
                <a:lnTo>
                  <a:pt x="824850" y="3000894"/>
                </a:lnTo>
                <a:lnTo>
                  <a:pt x="787426" y="2977505"/>
                </a:lnTo>
                <a:lnTo>
                  <a:pt x="753122" y="2949439"/>
                </a:lnTo>
                <a:lnTo>
                  <a:pt x="725057" y="2915136"/>
                </a:lnTo>
                <a:lnTo>
                  <a:pt x="701668" y="2877713"/>
                </a:lnTo>
                <a:lnTo>
                  <a:pt x="682956" y="2835613"/>
                </a:lnTo>
                <a:lnTo>
                  <a:pt x="667364" y="2790396"/>
                </a:lnTo>
                <a:lnTo>
                  <a:pt x="653331" y="2745177"/>
                </a:lnTo>
                <a:lnTo>
                  <a:pt x="640857" y="2696840"/>
                </a:lnTo>
                <a:lnTo>
                  <a:pt x="628382" y="2650063"/>
                </a:lnTo>
                <a:lnTo>
                  <a:pt x="614349" y="2603285"/>
                </a:lnTo>
                <a:lnTo>
                  <a:pt x="598756" y="2558065"/>
                </a:lnTo>
                <a:lnTo>
                  <a:pt x="580044" y="2515965"/>
                </a:lnTo>
                <a:lnTo>
                  <a:pt x="558214" y="2476984"/>
                </a:lnTo>
                <a:lnTo>
                  <a:pt x="530150" y="2442681"/>
                </a:lnTo>
                <a:lnTo>
                  <a:pt x="498963" y="2406817"/>
                </a:lnTo>
                <a:lnTo>
                  <a:pt x="463101" y="2375633"/>
                </a:lnTo>
                <a:lnTo>
                  <a:pt x="424118" y="2346007"/>
                </a:lnTo>
                <a:lnTo>
                  <a:pt x="385138" y="2316382"/>
                </a:lnTo>
                <a:lnTo>
                  <a:pt x="346157" y="2286756"/>
                </a:lnTo>
                <a:lnTo>
                  <a:pt x="308733" y="2257129"/>
                </a:lnTo>
                <a:lnTo>
                  <a:pt x="272871" y="2224386"/>
                </a:lnTo>
                <a:lnTo>
                  <a:pt x="241686" y="2191641"/>
                </a:lnTo>
                <a:lnTo>
                  <a:pt x="215179" y="2154219"/>
                </a:lnTo>
                <a:lnTo>
                  <a:pt x="194909" y="2115238"/>
                </a:lnTo>
                <a:lnTo>
                  <a:pt x="180876" y="2068461"/>
                </a:lnTo>
                <a:lnTo>
                  <a:pt x="174638" y="2020123"/>
                </a:lnTo>
                <a:lnTo>
                  <a:pt x="173078" y="1970225"/>
                </a:lnTo>
                <a:lnTo>
                  <a:pt x="177756" y="1917211"/>
                </a:lnTo>
                <a:lnTo>
                  <a:pt x="183993" y="1864197"/>
                </a:lnTo>
                <a:lnTo>
                  <a:pt x="191789" y="1811182"/>
                </a:lnTo>
                <a:lnTo>
                  <a:pt x="198027" y="1758167"/>
                </a:lnTo>
                <a:lnTo>
                  <a:pt x="201146" y="1705153"/>
                </a:lnTo>
                <a:lnTo>
                  <a:pt x="201146" y="1653697"/>
                </a:lnTo>
                <a:lnTo>
                  <a:pt x="194909" y="1605362"/>
                </a:lnTo>
                <a:lnTo>
                  <a:pt x="182434" y="1557024"/>
                </a:lnTo>
                <a:lnTo>
                  <a:pt x="163723" y="1511804"/>
                </a:lnTo>
                <a:lnTo>
                  <a:pt x="140335" y="1465027"/>
                </a:lnTo>
                <a:lnTo>
                  <a:pt x="113826" y="1418251"/>
                </a:lnTo>
                <a:lnTo>
                  <a:pt x="85761" y="1371472"/>
                </a:lnTo>
                <a:lnTo>
                  <a:pt x="59253" y="1326252"/>
                </a:lnTo>
                <a:lnTo>
                  <a:pt x="35863" y="1277917"/>
                </a:lnTo>
                <a:lnTo>
                  <a:pt x="17153" y="1231139"/>
                </a:lnTo>
                <a:lnTo>
                  <a:pt x="4679" y="1182801"/>
                </a:lnTo>
                <a:lnTo>
                  <a:pt x="0" y="1132905"/>
                </a:lnTo>
                <a:lnTo>
                  <a:pt x="4679" y="1083010"/>
                </a:lnTo>
                <a:lnTo>
                  <a:pt x="17153" y="1034673"/>
                </a:lnTo>
                <a:lnTo>
                  <a:pt x="35863" y="987895"/>
                </a:lnTo>
                <a:lnTo>
                  <a:pt x="59253" y="939559"/>
                </a:lnTo>
                <a:lnTo>
                  <a:pt x="85761" y="894339"/>
                </a:lnTo>
                <a:lnTo>
                  <a:pt x="113826" y="847563"/>
                </a:lnTo>
                <a:lnTo>
                  <a:pt x="140335" y="800784"/>
                </a:lnTo>
                <a:lnTo>
                  <a:pt x="163723" y="754007"/>
                </a:lnTo>
                <a:lnTo>
                  <a:pt x="182434" y="708787"/>
                </a:lnTo>
                <a:lnTo>
                  <a:pt x="194909" y="660451"/>
                </a:lnTo>
                <a:lnTo>
                  <a:pt x="201146" y="612115"/>
                </a:lnTo>
                <a:lnTo>
                  <a:pt x="201146" y="560659"/>
                </a:lnTo>
                <a:lnTo>
                  <a:pt x="198027" y="507644"/>
                </a:lnTo>
                <a:lnTo>
                  <a:pt x="191789" y="454630"/>
                </a:lnTo>
                <a:lnTo>
                  <a:pt x="183993" y="401614"/>
                </a:lnTo>
                <a:lnTo>
                  <a:pt x="177756" y="348600"/>
                </a:lnTo>
                <a:lnTo>
                  <a:pt x="173078" y="295586"/>
                </a:lnTo>
                <a:lnTo>
                  <a:pt x="174638" y="245689"/>
                </a:lnTo>
                <a:lnTo>
                  <a:pt x="180876" y="197353"/>
                </a:lnTo>
                <a:lnTo>
                  <a:pt x="194909" y="150574"/>
                </a:lnTo>
                <a:lnTo>
                  <a:pt x="215179" y="111594"/>
                </a:lnTo>
                <a:lnTo>
                  <a:pt x="241686" y="74171"/>
                </a:lnTo>
                <a:lnTo>
                  <a:pt x="272871" y="41427"/>
                </a:lnTo>
                <a:lnTo>
                  <a:pt x="308733" y="868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26" name="Freeform: Shape 25">
            <a:extLst>
              <a:ext uri="{FF2B5EF4-FFF2-40B4-BE49-F238E27FC236}">
                <a16:creationId xmlns:a16="http://schemas.microsoft.com/office/drawing/2014/main" id="{C336FE1A-0BAD-4B17-A0E2-47F328026E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5116" y="0"/>
            <a:ext cx="4116885" cy="3585722"/>
          </a:xfrm>
          <a:custGeom>
            <a:avLst/>
            <a:gdLst>
              <a:gd name="connsiteX0" fmla="*/ 371204 w 4116885"/>
              <a:gd name="connsiteY0" fmla="*/ 0 h 3585722"/>
              <a:gd name="connsiteX1" fmla="*/ 4116885 w 4116885"/>
              <a:gd name="connsiteY1" fmla="*/ 0 h 3585722"/>
              <a:gd name="connsiteX2" fmla="*/ 4116885 w 4116885"/>
              <a:gd name="connsiteY2" fmla="*/ 2920084 h 3585722"/>
              <a:gd name="connsiteX3" fmla="*/ 4083518 w 4116885"/>
              <a:gd name="connsiteY3" fmla="*/ 2934914 h 3585722"/>
              <a:gd name="connsiteX4" fmla="*/ 4040331 w 4116885"/>
              <a:gd name="connsiteY4" fmla="*/ 2949806 h 3585722"/>
              <a:gd name="connsiteX5" fmla="*/ 3997143 w 4116885"/>
              <a:gd name="connsiteY5" fmla="*/ 2963209 h 3585722"/>
              <a:gd name="connsiteX6" fmla="*/ 3950976 w 4116885"/>
              <a:gd name="connsiteY6" fmla="*/ 2975125 h 3585722"/>
              <a:gd name="connsiteX7" fmla="*/ 3906298 w 4116885"/>
              <a:gd name="connsiteY7" fmla="*/ 2987039 h 3585722"/>
              <a:gd name="connsiteX8" fmla="*/ 3861622 w 4116885"/>
              <a:gd name="connsiteY8" fmla="*/ 3000442 h 3585722"/>
              <a:gd name="connsiteX9" fmla="*/ 3818433 w 4116885"/>
              <a:gd name="connsiteY9" fmla="*/ 3015336 h 3585722"/>
              <a:gd name="connsiteX10" fmla="*/ 3778225 w 4116885"/>
              <a:gd name="connsiteY10" fmla="*/ 3033207 h 3585722"/>
              <a:gd name="connsiteX11" fmla="*/ 3740994 w 4116885"/>
              <a:gd name="connsiteY11" fmla="*/ 3054056 h 3585722"/>
              <a:gd name="connsiteX12" fmla="*/ 3708230 w 4116885"/>
              <a:gd name="connsiteY12" fmla="*/ 3080861 h 3585722"/>
              <a:gd name="connsiteX13" fmla="*/ 3673977 w 4116885"/>
              <a:gd name="connsiteY13" fmla="*/ 3110649 h 3585722"/>
              <a:gd name="connsiteX14" fmla="*/ 3644190 w 4116885"/>
              <a:gd name="connsiteY14" fmla="*/ 3144902 h 3585722"/>
              <a:gd name="connsiteX15" fmla="*/ 3615895 w 4116885"/>
              <a:gd name="connsiteY15" fmla="*/ 3180643 h 3585722"/>
              <a:gd name="connsiteX16" fmla="*/ 3587600 w 4116885"/>
              <a:gd name="connsiteY16" fmla="*/ 3217874 h 3585722"/>
              <a:gd name="connsiteX17" fmla="*/ 3559305 w 4116885"/>
              <a:gd name="connsiteY17" fmla="*/ 3255107 h 3585722"/>
              <a:gd name="connsiteX18" fmla="*/ 3531009 w 4116885"/>
              <a:gd name="connsiteY18" fmla="*/ 3290849 h 3585722"/>
              <a:gd name="connsiteX19" fmla="*/ 3499734 w 4116885"/>
              <a:gd name="connsiteY19" fmla="*/ 3325101 h 3585722"/>
              <a:gd name="connsiteX20" fmla="*/ 3468459 w 4116885"/>
              <a:gd name="connsiteY20" fmla="*/ 3354887 h 3585722"/>
              <a:gd name="connsiteX21" fmla="*/ 3432719 w 4116885"/>
              <a:gd name="connsiteY21" fmla="*/ 3380204 h 3585722"/>
              <a:gd name="connsiteX22" fmla="*/ 3395487 w 4116885"/>
              <a:gd name="connsiteY22" fmla="*/ 3399565 h 3585722"/>
              <a:gd name="connsiteX23" fmla="*/ 3350809 w 4116885"/>
              <a:gd name="connsiteY23" fmla="*/ 3412968 h 3585722"/>
              <a:gd name="connsiteX24" fmla="*/ 3304642 w 4116885"/>
              <a:gd name="connsiteY24" fmla="*/ 3418925 h 3585722"/>
              <a:gd name="connsiteX25" fmla="*/ 3256988 w 4116885"/>
              <a:gd name="connsiteY25" fmla="*/ 3420415 h 3585722"/>
              <a:gd name="connsiteX26" fmla="*/ 3206353 w 4116885"/>
              <a:gd name="connsiteY26" fmla="*/ 3415946 h 3585722"/>
              <a:gd name="connsiteX27" fmla="*/ 3155719 w 4116885"/>
              <a:gd name="connsiteY27" fmla="*/ 3409991 h 3585722"/>
              <a:gd name="connsiteX28" fmla="*/ 3105083 w 4116885"/>
              <a:gd name="connsiteY28" fmla="*/ 3402543 h 3585722"/>
              <a:gd name="connsiteX29" fmla="*/ 3054450 w 4116885"/>
              <a:gd name="connsiteY29" fmla="*/ 3396587 h 3585722"/>
              <a:gd name="connsiteX30" fmla="*/ 3003814 w 4116885"/>
              <a:gd name="connsiteY30" fmla="*/ 3393607 h 3585722"/>
              <a:gd name="connsiteX31" fmla="*/ 2954669 w 4116885"/>
              <a:gd name="connsiteY31" fmla="*/ 3393607 h 3585722"/>
              <a:gd name="connsiteX32" fmla="*/ 2908503 w 4116885"/>
              <a:gd name="connsiteY32" fmla="*/ 3399565 h 3585722"/>
              <a:gd name="connsiteX33" fmla="*/ 2860847 w 4116885"/>
              <a:gd name="connsiteY33" fmla="*/ 3411479 h 3585722"/>
              <a:gd name="connsiteX34" fmla="*/ 2817659 w 4116885"/>
              <a:gd name="connsiteY34" fmla="*/ 3429350 h 3585722"/>
              <a:gd name="connsiteX35" fmla="*/ 2772981 w 4116885"/>
              <a:gd name="connsiteY35" fmla="*/ 3453178 h 3585722"/>
              <a:gd name="connsiteX36" fmla="*/ 2728305 w 4116885"/>
              <a:gd name="connsiteY36" fmla="*/ 3477008 h 3585722"/>
              <a:gd name="connsiteX37" fmla="*/ 2683627 w 4116885"/>
              <a:gd name="connsiteY37" fmla="*/ 3503814 h 3585722"/>
              <a:gd name="connsiteX38" fmla="*/ 2640437 w 4116885"/>
              <a:gd name="connsiteY38" fmla="*/ 3529131 h 3585722"/>
              <a:gd name="connsiteX39" fmla="*/ 2594272 w 4116885"/>
              <a:gd name="connsiteY39" fmla="*/ 3551469 h 3585722"/>
              <a:gd name="connsiteX40" fmla="*/ 2549594 w 4116885"/>
              <a:gd name="connsiteY40" fmla="*/ 3569341 h 3585722"/>
              <a:gd name="connsiteX41" fmla="*/ 2503426 w 4116885"/>
              <a:gd name="connsiteY41" fmla="*/ 3581255 h 3585722"/>
              <a:gd name="connsiteX42" fmla="*/ 2455772 w 4116885"/>
              <a:gd name="connsiteY42" fmla="*/ 3585722 h 3585722"/>
              <a:gd name="connsiteX43" fmla="*/ 2408116 w 4116885"/>
              <a:gd name="connsiteY43" fmla="*/ 3581255 h 3585722"/>
              <a:gd name="connsiteX44" fmla="*/ 2361949 w 4116885"/>
              <a:gd name="connsiteY44" fmla="*/ 3569341 h 3585722"/>
              <a:gd name="connsiteX45" fmla="*/ 2317272 w 4116885"/>
              <a:gd name="connsiteY45" fmla="*/ 3551469 h 3585722"/>
              <a:gd name="connsiteX46" fmla="*/ 2271105 w 4116885"/>
              <a:gd name="connsiteY46" fmla="*/ 3529131 h 3585722"/>
              <a:gd name="connsiteX47" fmla="*/ 2227917 w 4116885"/>
              <a:gd name="connsiteY47" fmla="*/ 3503814 h 3585722"/>
              <a:gd name="connsiteX48" fmla="*/ 2183239 w 4116885"/>
              <a:gd name="connsiteY48" fmla="*/ 3477008 h 3585722"/>
              <a:gd name="connsiteX49" fmla="*/ 2138561 w 4116885"/>
              <a:gd name="connsiteY49" fmla="*/ 3453178 h 3585722"/>
              <a:gd name="connsiteX50" fmla="*/ 2093885 w 4116885"/>
              <a:gd name="connsiteY50" fmla="*/ 3429350 h 3585722"/>
              <a:gd name="connsiteX51" fmla="*/ 2049208 w 4116885"/>
              <a:gd name="connsiteY51" fmla="*/ 3411479 h 3585722"/>
              <a:gd name="connsiteX52" fmla="*/ 2003041 w 4116885"/>
              <a:gd name="connsiteY52" fmla="*/ 3399565 h 3585722"/>
              <a:gd name="connsiteX53" fmla="*/ 1956874 w 4116885"/>
              <a:gd name="connsiteY53" fmla="*/ 3393607 h 3585722"/>
              <a:gd name="connsiteX54" fmla="*/ 1907728 w 4116885"/>
              <a:gd name="connsiteY54" fmla="*/ 3393607 h 3585722"/>
              <a:gd name="connsiteX55" fmla="*/ 1857094 w 4116885"/>
              <a:gd name="connsiteY55" fmla="*/ 3396587 h 3585722"/>
              <a:gd name="connsiteX56" fmla="*/ 1806460 w 4116885"/>
              <a:gd name="connsiteY56" fmla="*/ 3402543 h 3585722"/>
              <a:gd name="connsiteX57" fmla="*/ 1755825 w 4116885"/>
              <a:gd name="connsiteY57" fmla="*/ 3409991 h 3585722"/>
              <a:gd name="connsiteX58" fmla="*/ 1705189 w 4116885"/>
              <a:gd name="connsiteY58" fmla="*/ 3415946 h 3585722"/>
              <a:gd name="connsiteX59" fmla="*/ 1654555 w 4116885"/>
              <a:gd name="connsiteY59" fmla="*/ 3420415 h 3585722"/>
              <a:gd name="connsiteX60" fmla="*/ 1606901 w 4116885"/>
              <a:gd name="connsiteY60" fmla="*/ 3418925 h 3585722"/>
              <a:gd name="connsiteX61" fmla="*/ 1560733 w 4116885"/>
              <a:gd name="connsiteY61" fmla="*/ 3412968 h 3585722"/>
              <a:gd name="connsiteX62" fmla="*/ 1516055 w 4116885"/>
              <a:gd name="connsiteY62" fmla="*/ 3399565 h 3585722"/>
              <a:gd name="connsiteX63" fmla="*/ 1478825 w 4116885"/>
              <a:gd name="connsiteY63" fmla="*/ 3380204 h 3585722"/>
              <a:gd name="connsiteX64" fmla="*/ 1443081 w 4116885"/>
              <a:gd name="connsiteY64" fmla="*/ 3354887 h 3585722"/>
              <a:gd name="connsiteX65" fmla="*/ 1411808 w 4116885"/>
              <a:gd name="connsiteY65" fmla="*/ 3325101 h 3585722"/>
              <a:gd name="connsiteX66" fmla="*/ 1380533 w 4116885"/>
              <a:gd name="connsiteY66" fmla="*/ 3290849 h 3585722"/>
              <a:gd name="connsiteX67" fmla="*/ 1352239 w 4116885"/>
              <a:gd name="connsiteY67" fmla="*/ 3255107 h 3585722"/>
              <a:gd name="connsiteX68" fmla="*/ 1323942 w 4116885"/>
              <a:gd name="connsiteY68" fmla="*/ 3217874 h 3585722"/>
              <a:gd name="connsiteX69" fmla="*/ 1295647 w 4116885"/>
              <a:gd name="connsiteY69" fmla="*/ 3180643 h 3585722"/>
              <a:gd name="connsiteX70" fmla="*/ 1267352 w 4116885"/>
              <a:gd name="connsiteY70" fmla="*/ 3144902 h 3585722"/>
              <a:gd name="connsiteX71" fmla="*/ 1237566 w 4116885"/>
              <a:gd name="connsiteY71" fmla="*/ 3110649 h 3585722"/>
              <a:gd name="connsiteX72" fmla="*/ 1203314 w 4116885"/>
              <a:gd name="connsiteY72" fmla="*/ 3080861 h 3585722"/>
              <a:gd name="connsiteX73" fmla="*/ 1170550 w 4116885"/>
              <a:gd name="connsiteY73" fmla="*/ 3054056 h 3585722"/>
              <a:gd name="connsiteX74" fmla="*/ 1133319 w 4116885"/>
              <a:gd name="connsiteY74" fmla="*/ 3033207 h 3585722"/>
              <a:gd name="connsiteX75" fmla="*/ 1093109 w 4116885"/>
              <a:gd name="connsiteY75" fmla="*/ 3015336 h 3585722"/>
              <a:gd name="connsiteX76" fmla="*/ 1049921 w 4116885"/>
              <a:gd name="connsiteY76" fmla="*/ 3000442 h 3585722"/>
              <a:gd name="connsiteX77" fmla="*/ 1005242 w 4116885"/>
              <a:gd name="connsiteY77" fmla="*/ 2987039 h 3585722"/>
              <a:gd name="connsiteX78" fmla="*/ 960566 w 4116885"/>
              <a:gd name="connsiteY78" fmla="*/ 2975125 h 3585722"/>
              <a:gd name="connsiteX79" fmla="*/ 914400 w 4116885"/>
              <a:gd name="connsiteY79" fmla="*/ 2963209 h 3585722"/>
              <a:gd name="connsiteX80" fmla="*/ 871211 w 4116885"/>
              <a:gd name="connsiteY80" fmla="*/ 2949806 h 3585722"/>
              <a:gd name="connsiteX81" fmla="*/ 828022 w 4116885"/>
              <a:gd name="connsiteY81" fmla="*/ 2934914 h 3585722"/>
              <a:gd name="connsiteX82" fmla="*/ 787813 w 4116885"/>
              <a:gd name="connsiteY82" fmla="*/ 2917043 h 3585722"/>
              <a:gd name="connsiteX83" fmla="*/ 752072 w 4116885"/>
              <a:gd name="connsiteY83" fmla="*/ 2894704 h 3585722"/>
              <a:gd name="connsiteX84" fmla="*/ 719306 w 4116885"/>
              <a:gd name="connsiteY84" fmla="*/ 2867898 h 3585722"/>
              <a:gd name="connsiteX85" fmla="*/ 692502 w 4116885"/>
              <a:gd name="connsiteY85" fmla="*/ 2835134 h 3585722"/>
              <a:gd name="connsiteX86" fmla="*/ 670163 w 4116885"/>
              <a:gd name="connsiteY86" fmla="*/ 2799391 h 3585722"/>
              <a:gd name="connsiteX87" fmla="*/ 652291 w 4116885"/>
              <a:gd name="connsiteY87" fmla="*/ 2759180 h 3585722"/>
              <a:gd name="connsiteX88" fmla="*/ 637399 w 4116885"/>
              <a:gd name="connsiteY88" fmla="*/ 2715993 h 3585722"/>
              <a:gd name="connsiteX89" fmla="*/ 623997 w 4116885"/>
              <a:gd name="connsiteY89" fmla="*/ 2672804 h 3585722"/>
              <a:gd name="connsiteX90" fmla="*/ 612083 w 4116885"/>
              <a:gd name="connsiteY90" fmla="*/ 2626638 h 3585722"/>
              <a:gd name="connsiteX91" fmla="*/ 600169 w 4116885"/>
              <a:gd name="connsiteY91" fmla="*/ 2581960 h 3585722"/>
              <a:gd name="connsiteX92" fmla="*/ 586764 w 4116885"/>
              <a:gd name="connsiteY92" fmla="*/ 2537281 h 3585722"/>
              <a:gd name="connsiteX93" fmla="*/ 571872 w 4116885"/>
              <a:gd name="connsiteY93" fmla="*/ 2494092 h 3585722"/>
              <a:gd name="connsiteX94" fmla="*/ 554000 w 4116885"/>
              <a:gd name="connsiteY94" fmla="*/ 2453882 h 3585722"/>
              <a:gd name="connsiteX95" fmla="*/ 533152 w 4116885"/>
              <a:gd name="connsiteY95" fmla="*/ 2416651 h 3585722"/>
              <a:gd name="connsiteX96" fmla="*/ 506346 w 4116885"/>
              <a:gd name="connsiteY96" fmla="*/ 2383887 h 3585722"/>
              <a:gd name="connsiteX97" fmla="*/ 476561 w 4116885"/>
              <a:gd name="connsiteY97" fmla="*/ 2349633 h 3585722"/>
              <a:gd name="connsiteX98" fmla="*/ 442308 w 4116885"/>
              <a:gd name="connsiteY98" fmla="*/ 2319849 h 3585722"/>
              <a:gd name="connsiteX99" fmla="*/ 405075 w 4116885"/>
              <a:gd name="connsiteY99" fmla="*/ 2291554 h 3585722"/>
              <a:gd name="connsiteX100" fmla="*/ 367844 w 4116885"/>
              <a:gd name="connsiteY100" fmla="*/ 2263257 h 3585722"/>
              <a:gd name="connsiteX101" fmla="*/ 330615 w 4116885"/>
              <a:gd name="connsiteY101" fmla="*/ 2234962 h 3585722"/>
              <a:gd name="connsiteX102" fmla="*/ 294872 w 4116885"/>
              <a:gd name="connsiteY102" fmla="*/ 2206664 h 3585722"/>
              <a:gd name="connsiteX103" fmla="*/ 260619 w 4116885"/>
              <a:gd name="connsiteY103" fmla="*/ 2175390 h 3585722"/>
              <a:gd name="connsiteX104" fmla="*/ 230835 w 4116885"/>
              <a:gd name="connsiteY104" fmla="*/ 2144116 h 3585722"/>
              <a:gd name="connsiteX105" fmla="*/ 205519 w 4116885"/>
              <a:gd name="connsiteY105" fmla="*/ 2108372 h 3585722"/>
              <a:gd name="connsiteX106" fmla="*/ 186158 w 4116885"/>
              <a:gd name="connsiteY106" fmla="*/ 2071141 h 3585722"/>
              <a:gd name="connsiteX107" fmla="*/ 172755 w 4116885"/>
              <a:gd name="connsiteY107" fmla="*/ 2026465 h 3585722"/>
              <a:gd name="connsiteX108" fmla="*/ 166797 w 4116885"/>
              <a:gd name="connsiteY108" fmla="*/ 1980297 h 3585722"/>
              <a:gd name="connsiteX109" fmla="*/ 165306 w 4116885"/>
              <a:gd name="connsiteY109" fmla="*/ 1932640 h 3585722"/>
              <a:gd name="connsiteX110" fmla="*/ 169775 w 4116885"/>
              <a:gd name="connsiteY110" fmla="*/ 1882006 h 3585722"/>
              <a:gd name="connsiteX111" fmla="*/ 175733 w 4116885"/>
              <a:gd name="connsiteY111" fmla="*/ 1831370 h 3585722"/>
              <a:gd name="connsiteX112" fmla="*/ 183178 w 4116885"/>
              <a:gd name="connsiteY112" fmla="*/ 1780735 h 3585722"/>
              <a:gd name="connsiteX113" fmla="*/ 189136 w 4116885"/>
              <a:gd name="connsiteY113" fmla="*/ 1730101 h 3585722"/>
              <a:gd name="connsiteX114" fmla="*/ 192116 w 4116885"/>
              <a:gd name="connsiteY114" fmla="*/ 1679466 h 3585722"/>
              <a:gd name="connsiteX115" fmla="*/ 192116 w 4116885"/>
              <a:gd name="connsiteY115" fmla="*/ 1630319 h 3585722"/>
              <a:gd name="connsiteX116" fmla="*/ 186158 w 4116885"/>
              <a:gd name="connsiteY116" fmla="*/ 1584152 h 3585722"/>
              <a:gd name="connsiteX117" fmla="*/ 174244 w 4116885"/>
              <a:gd name="connsiteY117" fmla="*/ 1537986 h 3585722"/>
              <a:gd name="connsiteX118" fmla="*/ 156372 w 4116885"/>
              <a:gd name="connsiteY118" fmla="*/ 1494795 h 3585722"/>
              <a:gd name="connsiteX119" fmla="*/ 134033 w 4116885"/>
              <a:gd name="connsiteY119" fmla="*/ 1450119 h 3585722"/>
              <a:gd name="connsiteX120" fmla="*/ 108716 w 4116885"/>
              <a:gd name="connsiteY120" fmla="*/ 1405442 h 3585722"/>
              <a:gd name="connsiteX121" fmla="*/ 81910 w 4116885"/>
              <a:gd name="connsiteY121" fmla="*/ 1360762 h 3585722"/>
              <a:gd name="connsiteX122" fmla="*/ 56594 w 4116885"/>
              <a:gd name="connsiteY122" fmla="*/ 1317574 h 3585722"/>
              <a:gd name="connsiteX123" fmla="*/ 34253 w 4116885"/>
              <a:gd name="connsiteY123" fmla="*/ 1271407 h 3585722"/>
              <a:gd name="connsiteX124" fmla="*/ 16383 w 4116885"/>
              <a:gd name="connsiteY124" fmla="*/ 1226729 h 3585722"/>
              <a:gd name="connsiteX125" fmla="*/ 4469 w 4116885"/>
              <a:gd name="connsiteY125" fmla="*/ 1180561 h 3585722"/>
              <a:gd name="connsiteX126" fmla="*/ 0 w 4116885"/>
              <a:gd name="connsiteY126" fmla="*/ 1132905 h 3585722"/>
              <a:gd name="connsiteX127" fmla="*/ 4469 w 4116885"/>
              <a:gd name="connsiteY127" fmla="*/ 1085249 h 3585722"/>
              <a:gd name="connsiteX128" fmla="*/ 16383 w 4116885"/>
              <a:gd name="connsiteY128" fmla="*/ 1039083 h 3585722"/>
              <a:gd name="connsiteX129" fmla="*/ 34253 w 4116885"/>
              <a:gd name="connsiteY129" fmla="*/ 994403 h 3585722"/>
              <a:gd name="connsiteX130" fmla="*/ 56594 w 4116885"/>
              <a:gd name="connsiteY130" fmla="*/ 948238 h 3585722"/>
              <a:gd name="connsiteX131" fmla="*/ 81910 w 4116885"/>
              <a:gd name="connsiteY131" fmla="*/ 905048 h 3585722"/>
              <a:gd name="connsiteX132" fmla="*/ 108716 w 4116885"/>
              <a:gd name="connsiteY132" fmla="*/ 860370 h 3585722"/>
              <a:gd name="connsiteX133" fmla="*/ 134033 w 4116885"/>
              <a:gd name="connsiteY133" fmla="*/ 815693 h 3585722"/>
              <a:gd name="connsiteX134" fmla="*/ 156372 w 4116885"/>
              <a:gd name="connsiteY134" fmla="*/ 771015 h 3585722"/>
              <a:gd name="connsiteX135" fmla="*/ 174244 w 4116885"/>
              <a:gd name="connsiteY135" fmla="*/ 727825 h 3585722"/>
              <a:gd name="connsiteX136" fmla="*/ 186158 w 4116885"/>
              <a:gd name="connsiteY136" fmla="*/ 681658 h 3585722"/>
              <a:gd name="connsiteX137" fmla="*/ 192116 w 4116885"/>
              <a:gd name="connsiteY137" fmla="*/ 635491 h 3585722"/>
              <a:gd name="connsiteX138" fmla="*/ 192116 w 4116885"/>
              <a:gd name="connsiteY138" fmla="*/ 586346 h 3585722"/>
              <a:gd name="connsiteX139" fmla="*/ 189136 w 4116885"/>
              <a:gd name="connsiteY139" fmla="*/ 535711 h 3585722"/>
              <a:gd name="connsiteX140" fmla="*/ 183178 w 4116885"/>
              <a:gd name="connsiteY140" fmla="*/ 485075 h 3585722"/>
              <a:gd name="connsiteX141" fmla="*/ 175733 w 4116885"/>
              <a:gd name="connsiteY141" fmla="*/ 434440 h 3585722"/>
              <a:gd name="connsiteX142" fmla="*/ 169775 w 4116885"/>
              <a:gd name="connsiteY142" fmla="*/ 383806 h 3585722"/>
              <a:gd name="connsiteX143" fmla="*/ 165306 w 4116885"/>
              <a:gd name="connsiteY143" fmla="*/ 333172 h 3585722"/>
              <a:gd name="connsiteX144" fmla="*/ 166797 w 4116885"/>
              <a:gd name="connsiteY144" fmla="*/ 285515 h 3585722"/>
              <a:gd name="connsiteX145" fmla="*/ 172755 w 4116885"/>
              <a:gd name="connsiteY145" fmla="*/ 239348 h 3585722"/>
              <a:gd name="connsiteX146" fmla="*/ 186158 w 4116885"/>
              <a:gd name="connsiteY146" fmla="*/ 194669 h 3585722"/>
              <a:gd name="connsiteX147" fmla="*/ 205519 w 4116885"/>
              <a:gd name="connsiteY147" fmla="*/ 157438 h 3585722"/>
              <a:gd name="connsiteX148" fmla="*/ 230835 w 4116885"/>
              <a:gd name="connsiteY148" fmla="*/ 121696 h 3585722"/>
              <a:gd name="connsiteX149" fmla="*/ 260619 w 4116885"/>
              <a:gd name="connsiteY149" fmla="*/ 90421 h 3585722"/>
              <a:gd name="connsiteX150" fmla="*/ 294872 w 4116885"/>
              <a:gd name="connsiteY150" fmla="*/ 59147 h 3585722"/>
              <a:gd name="connsiteX151" fmla="*/ 330615 w 4116885"/>
              <a:gd name="connsiteY151" fmla="*/ 30850 h 3585722"/>
              <a:gd name="connsiteX152" fmla="*/ 367844 w 4116885"/>
              <a:gd name="connsiteY152" fmla="*/ 2553 h 358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4116885" h="3585722">
                <a:moveTo>
                  <a:pt x="371204" y="0"/>
                </a:moveTo>
                <a:lnTo>
                  <a:pt x="4116885" y="0"/>
                </a:lnTo>
                <a:lnTo>
                  <a:pt x="4116885" y="2920084"/>
                </a:lnTo>
                <a:lnTo>
                  <a:pt x="4083518" y="2934914"/>
                </a:lnTo>
                <a:lnTo>
                  <a:pt x="4040331" y="2949806"/>
                </a:lnTo>
                <a:lnTo>
                  <a:pt x="3997143" y="2963209"/>
                </a:lnTo>
                <a:lnTo>
                  <a:pt x="3950976" y="2975125"/>
                </a:lnTo>
                <a:lnTo>
                  <a:pt x="3906298" y="2987039"/>
                </a:lnTo>
                <a:lnTo>
                  <a:pt x="3861622" y="3000442"/>
                </a:lnTo>
                <a:lnTo>
                  <a:pt x="3818433" y="3015336"/>
                </a:lnTo>
                <a:lnTo>
                  <a:pt x="3778225" y="3033207"/>
                </a:lnTo>
                <a:lnTo>
                  <a:pt x="3740994" y="3054056"/>
                </a:lnTo>
                <a:lnTo>
                  <a:pt x="3708230" y="3080861"/>
                </a:lnTo>
                <a:lnTo>
                  <a:pt x="3673977" y="3110649"/>
                </a:lnTo>
                <a:lnTo>
                  <a:pt x="3644190" y="3144902"/>
                </a:lnTo>
                <a:lnTo>
                  <a:pt x="3615895" y="3180643"/>
                </a:lnTo>
                <a:lnTo>
                  <a:pt x="3587600" y="3217874"/>
                </a:lnTo>
                <a:lnTo>
                  <a:pt x="3559305" y="3255107"/>
                </a:lnTo>
                <a:lnTo>
                  <a:pt x="3531009" y="3290849"/>
                </a:lnTo>
                <a:lnTo>
                  <a:pt x="3499734" y="3325101"/>
                </a:lnTo>
                <a:lnTo>
                  <a:pt x="3468459" y="3354887"/>
                </a:lnTo>
                <a:lnTo>
                  <a:pt x="3432719" y="3380204"/>
                </a:lnTo>
                <a:lnTo>
                  <a:pt x="3395487" y="3399565"/>
                </a:lnTo>
                <a:lnTo>
                  <a:pt x="3350809" y="3412968"/>
                </a:lnTo>
                <a:lnTo>
                  <a:pt x="3304642" y="3418925"/>
                </a:lnTo>
                <a:lnTo>
                  <a:pt x="3256988" y="3420415"/>
                </a:lnTo>
                <a:lnTo>
                  <a:pt x="3206353" y="3415946"/>
                </a:lnTo>
                <a:lnTo>
                  <a:pt x="3155719" y="3409991"/>
                </a:lnTo>
                <a:lnTo>
                  <a:pt x="3105083" y="3402543"/>
                </a:lnTo>
                <a:lnTo>
                  <a:pt x="3054450" y="3396587"/>
                </a:lnTo>
                <a:lnTo>
                  <a:pt x="3003814" y="3393607"/>
                </a:lnTo>
                <a:lnTo>
                  <a:pt x="2954669" y="3393607"/>
                </a:lnTo>
                <a:lnTo>
                  <a:pt x="2908503" y="3399565"/>
                </a:lnTo>
                <a:lnTo>
                  <a:pt x="2860847" y="3411479"/>
                </a:lnTo>
                <a:lnTo>
                  <a:pt x="2817659" y="3429350"/>
                </a:lnTo>
                <a:lnTo>
                  <a:pt x="2772981" y="3453178"/>
                </a:lnTo>
                <a:lnTo>
                  <a:pt x="2728305" y="3477008"/>
                </a:lnTo>
                <a:lnTo>
                  <a:pt x="2683627" y="3503814"/>
                </a:lnTo>
                <a:lnTo>
                  <a:pt x="2640437" y="3529131"/>
                </a:lnTo>
                <a:lnTo>
                  <a:pt x="2594272" y="3551469"/>
                </a:lnTo>
                <a:lnTo>
                  <a:pt x="2549594" y="3569341"/>
                </a:lnTo>
                <a:lnTo>
                  <a:pt x="2503426" y="3581255"/>
                </a:lnTo>
                <a:lnTo>
                  <a:pt x="2455772" y="3585722"/>
                </a:lnTo>
                <a:lnTo>
                  <a:pt x="2408116" y="3581255"/>
                </a:lnTo>
                <a:lnTo>
                  <a:pt x="2361949" y="3569341"/>
                </a:lnTo>
                <a:lnTo>
                  <a:pt x="2317272" y="3551469"/>
                </a:lnTo>
                <a:lnTo>
                  <a:pt x="2271105" y="3529131"/>
                </a:lnTo>
                <a:lnTo>
                  <a:pt x="2227917" y="3503814"/>
                </a:lnTo>
                <a:lnTo>
                  <a:pt x="2183239" y="3477008"/>
                </a:lnTo>
                <a:lnTo>
                  <a:pt x="2138561" y="3453178"/>
                </a:lnTo>
                <a:lnTo>
                  <a:pt x="2093885" y="3429350"/>
                </a:lnTo>
                <a:lnTo>
                  <a:pt x="2049208" y="3411479"/>
                </a:lnTo>
                <a:lnTo>
                  <a:pt x="2003041" y="3399565"/>
                </a:lnTo>
                <a:lnTo>
                  <a:pt x="1956874" y="3393607"/>
                </a:lnTo>
                <a:lnTo>
                  <a:pt x="1907728" y="3393607"/>
                </a:lnTo>
                <a:lnTo>
                  <a:pt x="1857094" y="3396587"/>
                </a:lnTo>
                <a:lnTo>
                  <a:pt x="1806460" y="3402543"/>
                </a:lnTo>
                <a:lnTo>
                  <a:pt x="1755825" y="3409991"/>
                </a:lnTo>
                <a:lnTo>
                  <a:pt x="1705189" y="3415946"/>
                </a:lnTo>
                <a:lnTo>
                  <a:pt x="1654555" y="3420415"/>
                </a:lnTo>
                <a:lnTo>
                  <a:pt x="1606901" y="3418925"/>
                </a:lnTo>
                <a:lnTo>
                  <a:pt x="1560733" y="3412968"/>
                </a:lnTo>
                <a:lnTo>
                  <a:pt x="1516055" y="3399565"/>
                </a:lnTo>
                <a:lnTo>
                  <a:pt x="1478825" y="3380204"/>
                </a:lnTo>
                <a:lnTo>
                  <a:pt x="1443081" y="3354887"/>
                </a:lnTo>
                <a:lnTo>
                  <a:pt x="1411808" y="3325101"/>
                </a:lnTo>
                <a:lnTo>
                  <a:pt x="1380533" y="3290849"/>
                </a:lnTo>
                <a:lnTo>
                  <a:pt x="1352239" y="3255107"/>
                </a:lnTo>
                <a:lnTo>
                  <a:pt x="1323942" y="3217874"/>
                </a:lnTo>
                <a:lnTo>
                  <a:pt x="1295647" y="3180643"/>
                </a:lnTo>
                <a:lnTo>
                  <a:pt x="1267352" y="3144902"/>
                </a:lnTo>
                <a:lnTo>
                  <a:pt x="1237566" y="3110649"/>
                </a:lnTo>
                <a:lnTo>
                  <a:pt x="1203314" y="3080861"/>
                </a:lnTo>
                <a:lnTo>
                  <a:pt x="1170550" y="3054056"/>
                </a:lnTo>
                <a:lnTo>
                  <a:pt x="1133319" y="3033207"/>
                </a:lnTo>
                <a:lnTo>
                  <a:pt x="1093109" y="3015336"/>
                </a:lnTo>
                <a:lnTo>
                  <a:pt x="1049921" y="3000442"/>
                </a:lnTo>
                <a:lnTo>
                  <a:pt x="1005242" y="2987039"/>
                </a:lnTo>
                <a:lnTo>
                  <a:pt x="960566" y="2975125"/>
                </a:lnTo>
                <a:lnTo>
                  <a:pt x="914400" y="2963209"/>
                </a:lnTo>
                <a:lnTo>
                  <a:pt x="871211" y="2949806"/>
                </a:lnTo>
                <a:lnTo>
                  <a:pt x="828022" y="2934914"/>
                </a:lnTo>
                <a:lnTo>
                  <a:pt x="787813" y="2917043"/>
                </a:lnTo>
                <a:lnTo>
                  <a:pt x="752072" y="2894704"/>
                </a:lnTo>
                <a:lnTo>
                  <a:pt x="719306" y="2867898"/>
                </a:lnTo>
                <a:lnTo>
                  <a:pt x="692502" y="2835134"/>
                </a:lnTo>
                <a:lnTo>
                  <a:pt x="670163" y="2799391"/>
                </a:lnTo>
                <a:lnTo>
                  <a:pt x="652291" y="2759180"/>
                </a:lnTo>
                <a:lnTo>
                  <a:pt x="637399" y="2715993"/>
                </a:lnTo>
                <a:lnTo>
                  <a:pt x="623997" y="2672804"/>
                </a:lnTo>
                <a:lnTo>
                  <a:pt x="612083" y="2626638"/>
                </a:lnTo>
                <a:lnTo>
                  <a:pt x="600169" y="2581960"/>
                </a:lnTo>
                <a:lnTo>
                  <a:pt x="586764" y="2537281"/>
                </a:lnTo>
                <a:lnTo>
                  <a:pt x="571872" y="2494092"/>
                </a:lnTo>
                <a:lnTo>
                  <a:pt x="554000" y="2453882"/>
                </a:lnTo>
                <a:lnTo>
                  <a:pt x="533152" y="2416651"/>
                </a:lnTo>
                <a:lnTo>
                  <a:pt x="506346" y="2383887"/>
                </a:lnTo>
                <a:lnTo>
                  <a:pt x="476561" y="2349633"/>
                </a:lnTo>
                <a:lnTo>
                  <a:pt x="442308" y="2319849"/>
                </a:lnTo>
                <a:lnTo>
                  <a:pt x="405075" y="2291554"/>
                </a:lnTo>
                <a:lnTo>
                  <a:pt x="367844" y="2263257"/>
                </a:lnTo>
                <a:lnTo>
                  <a:pt x="330615" y="2234962"/>
                </a:lnTo>
                <a:lnTo>
                  <a:pt x="294872" y="2206664"/>
                </a:lnTo>
                <a:lnTo>
                  <a:pt x="260619" y="2175390"/>
                </a:lnTo>
                <a:lnTo>
                  <a:pt x="230835" y="2144116"/>
                </a:lnTo>
                <a:lnTo>
                  <a:pt x="205519" y="2108372"/>
                </a:lnTo>
                <a:lnTo>
                  <a:pt x="186158" y="2071141"/>
                </a:lnTo>
                <a:lnTo>
                  <a:pt x="172755" y="2026465"/>
                </a:lnTo>
                <a:lnTo>
                  <a:pt x="166797" y="1980297"/>
                </a:lnTo>
                <a:lnTo>
                  <a:pt x="165306" y="1932640"/>
                </a:lnTo>
                <a:lnTo>
                  <a:pt x="169775" y="1882006"/>
                </a:lnTo>
                <a:lnTo>
                  <a:pt x="175733" y="1831370"/>
                </a:lnTo>
                <a:lnTo>
                  <a:pt x="183178" y="1780735"/>
                </a:lnTo>
                <a:lnTo>
                  <a:pt x="189136" y="1730101"/>
                </a:lnTo>
                <a:lnTo>
                  <a:pt x="192116" y="1679466"/>
                </a:lnTo>
                <a:lnTo>
                  <a:pt x="192116" y="1630319"/>
                </a:lnTo>
                <a:lnTo>
                  <a:pt x="186158" y="1584152"/>
                </a:lnTo>
                <a:lnTo>
                  <a:pt x="174244" y="1537986"/>
                </a:lnTo>
                <a:lnTo>
                  <a:pt x="156372" y="1494795"/>
                </a:lnTo>
                <a:lnTo>
                  <a:pt x="134033" y="1450119"/>
                </a:lnTo>
                <a:lnTo>
                  <a:pt x="108716" y="1405442"/>
                </a:lnTo>
                <a:lnTo>
                  <a:pt x="81910" y="1360762"/>
                </a:lnTo>
                <a:lnTo>
                  <a:pt x="56594" y="1317574"/>
                </a:lnTo>
                <a:lnTo>
                  <a:pt x="34253" y="1271407"/>
                </a:lnTo>
                <a:lnTo>
                  <a:pt x="16383" y="1226729"/>
                </a:lnTo>
                <a:lnTo>
                  <a:pt x="4469" y="1180561"/>
                </a:lnTo>
                <a:lnTo>
                  <a:pt x="0" y="1132905"/>
                </a:lnTo>
                <a:lnTo>
                  <a:pt x="4469" y="1085249"/>
                </a:lnTo>
                <a:lnTo>
                  <a:pt x="16383" y="1039083"/>
                </a:lnTo>
                <a:lnTo>
                  <a:pt x="34253" y="994403"/>
                </a:lnTo>
                <a:lnTo>
                  <a:pt x="56594" y="948238"/>
                </a:lnTo>
                <a:lnTo>
                  <a:pt x="81910" y="905048"/>
                </a:lnTo>
                <a:lnTo>
                  <a:pt x="108716" y="860370"/>
                </a:lnTo>
                <a:lnTo>
                  <a:pt x="134033" y="815693"/>
                </a:lnTo>
                <a:lnTo>
                  <a:pt x="156372" y="771015"/>
                </a:lnTo>
                <a:lnTo>
                  <a:pt x="174244" y="727825"/>
                </a:lnTo>
                <a:lnTo>
                  <a:pt x="186158" y="681658"/>
                </a:lnTo>
                <a:lnTo>
                  <a:pt x="192116" y="635491"/>
                </a:lnTo>
                <a:lnTo>
                  <a:pt x="192116" y="586346"/>
                </a:lnTo>
                <a:lnTo>
                  <a:pt x="189136" y="535711"/>
                </a:lnTo>
                <a:lnTo>
                  <a:pt x="183178" y="485075"/>
                </a:lnTo>
                <a:lnTo>
                  <a:pt x="175733" y="434440"/>
                </a:lnTo>
                <a:lnTo>
                  <a:pt x="169775" y="383806"/>
                </a:lnTo>
                <a:lnTo>
                  <a:pt x="165306" y="333172"/>
                </a:lnTo>
                <a:lnTo>
                  <a:pt x="166797" y="285515"/>
                </a:lnTo>
                <a:lnTo>
                  <a:pt x="172755" y="239348"/>
                </a:lnTo>
                <a:lnTo>
                  <a:pt x="186158" y="194669"/>
                </a:lnTo>
                <a:lnTo>
                  <a:pt x="205519" y="157438"/>
                </a:lnTo>
                <a:lnTo>
                  <a:pt x="230835" y="121696"/>
                </a:lnTo>
                <a:lnTo>
                  <a:pt x="260619" y="90421"/>
                </a:lnTo>
                <a:lnTo>
                  <a:pt x="294872" y="59147"/>
                </a:lnTo>
                <a:lnTo>
                  <a:pt x="330615" y="30850"/>
                </a:lnTo>
                <a:lnTo>
                  <a:pt x="367844" y="255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A screenshot of a cell phone&#10;&#10;Description automatically generated">
            <a:extLst>
              <a:ext uri="{FF2B5EF4-FFF2-40B4-BE49-F238E27FC236}">
                <a16:creationId xmlns:a16="http://schemas.microsoft.com/office/drawing/2014/main" id="{39A8A99B-57AE-6E42-A65B-52524220A07D}"/>
              </a:ext>
            </a:extLst>
          </p:cNvPr>
          <p:cNvPicPr>
            <a:picLocks noChangeAspect="1"/>
          </p:cNvPicPr>
          <p:nvPr/>
        </p:nvPicPr>
        <p:blipFill>
          <a:blip r:embed="rId2"/>
          <a:stretch>
            <a:fillRect/>
          </a:stretch>
        </p:blipFill>
        <p:spPr>
          <a:xfrm>
            <a:off x="8291581" y="239151"/>
            <a:ext cx="3683953" cy="2235880"/>
          </a:xfrm>
          <a:prstGeom prst="rect">
            <a:avLst/>
          </a:prstGeom>
        </p:spPr>
      </p:pic>
      <p:sp>
        <p:nvSpPr>
          <p:cNvPr id="28" name="Freeform: Shape 27">
            <a:extLst>
              <a:ext uri="{FF2B5EF4-FFF2-40B4-BE49-F238E27FC236}">
                <a16:creationId xmlns:a16="http://schemas.microsoft.com/office/drawing/2014/main" id="{9563FBA8-D302-415D-ACB8-C0406838DE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3688" y="2584797"/>
            <a:ext cx="3261712" cy="3257750"/>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30" name="Freeform: Shape 29">
            <a:extLst>
              <a:ext uri="{FF2B5EF4-FFF2-40B4-BE49-F238E27FC236}">
                <a16:creationId xmlns:a16="http://schemas.microsoft.com/office/drawing/2014/main" id="{94AF41C3-8948-4210-91C5-1285DC5E98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3605" y="2694563"/>
            <a:ext cx="3041878" cy="3038218"/>
          </a:xfrm>
          <a:custGeom>
            <a:avLst/>
            <a:gdLst>
              <a:gd name="connsiteX0" fmla="*/ 1418354 w 2836707"/>
              <a:gd name="connsiteY0" fmla="*/ 0 h 2833294"/>
              <a:gd name="connsiteX1" fmla="*/ 1445877 w 2836707"/>
              <a:gd name="connsiteY1" fmla="*/ 2580 h 2833294"/>
              <a:gd name="connsiteX2" fmla="*/ 1472542 w 2836707"/>
              <a:gd name="connsiteY2" fmla="*/ 9461 h 2833294"/>
              <a:gd name="connsiteX3" fmla="*/ 1498346 w 2836707"/>
              <a:gd name="connsiteY3" fmla="*/ 19783 h 2833294"/>
              <a:gd name="connsiteX4" fmla="*/ 1525009 w 2836707"/>
              <a:gd name="connsiteY4" fmla="*/ 32685 h 2833294"/>
              <a:gd name="connsiteX5" fmla="*/ 1549954 w 2836707"/>
              <a:gd name="connsiteY5" fmla="*/ 47308 h 2833294"/>
              <a:gd name="connsiteX6" fmla="*/ 1575758 w 2836707"/>
              <a:gd name="connsiteY6" fmla="*/ 62790 h 2833294"/>
              <a:gd name="connsiteX7" fmla="*/ 1601561 w 2836707"/>
              <a:gd name="connsiteY7" fmla="*/ 76552 h 2833294"/>
              <a:gd name="connsiteX8" fmla="*/ 1627365 w 2836707"/>
              <a:gd name="connsiteY8" fmla="*/ 90315 h 2833294"/>
              <a:gd name="connsiteX9" fmla="*/ 1652309 w 2836707"/>
              <a:gd name="connsiteY9" fmla="*/ 100636 h 2833294"/>
              <a:gd name="connsiteX10" fmla="*/ 1679833 w 2836707"/>
              <a:gd name="connsiteY10" fmla="*/ 107517 h 2833294"/>
              <a:gd name="connsiteX11" fmla="*/ 1706497 w 2836707"/>
              <a:gd name="connsiteY11" fmla="*/ 110958 h 2833294"/>
              <a:gd name="connsiteX12" fmla="*/ 1734881 w 2836707"/>
              <a:gd name="connsiteY12" fmla="*/ 110958 h 2833294"/>
              <a:gd name="connsiteX13" fmla="*/ 1764126 w 2836707"/>
              <a:gd name="connsiteY13" fmla="*/ 109238 h 2833294"/>
              <a:gd name="connsiteX14" fmla="*/ 1793370 w 2836707"/>
              <a:gd name="connsiteY14" fmla="*/ 105797 h 2833294"/>
              <a:gd name="connsiteX15" fmla="*/ 1822615 w 2836707"/>
              <a:gd name="connsiteY15" fmla="*/ 101497 h 2833294"/>
              <a:gd name="connsiteX16" fmla="*/ 1851859 w 2836707"/>
              <a:gd name="connsiteY16" fmla="*/ 98056 h 2833294"/>
              <a:gd name="connsiteX17" fmla="*/ 1881104 w 2836707"/>
              <a:gd name="connsiteY17" fmla="*/ 95475 h 2833294"/>
              <a:gd name="connsiteX18" fmla="*/ 1908627 w 2836707"/>
              <a:gd name="connsiteY18" fmla="*/ 96335 h 2833294"/>
              <a:gd name="connsiteX19" fmla="*/ 1935291 w 2836707"/>
              <a:gd name="connsiteY19" fmla="*/ 99776 h 2833294"/>
              <a:gd name="connsiteX20" fmla="*/ 1961095 w 2836707"/>
              <a:gd name="connsiteY20" fmla="*/ 107517 h 2833294"/>
              <a:gd name="connsiteX21" fmla="*/ 1982599 w 2836707"/>
              <a:gd name="connsiteY21" fmla="*/ 118699 h 2833294"/>
              <a:gd name="connsiteX22" fmla="*/ 2003241 w 2836707"/>
              <a:gd name="connsiteY22" fmla="*/ 133322 h 2833294"/>
              <a:gd name="connsiteX23" fmla="*/ 2021304 w 2836707"/>
              <a:gd name="connsiteY23" fmla="*/ 150524 h 2833294"/>
              <a:gd name="connsiteX24" fmla="*/ 2039367 w 2836707"/>
              <a:gd name="connsiteY24" fmla="*/ 170307 h 2833294"/>
              <a:gd name="connsiteX25" fmla="*/ 2055710 w 2836707"/>
              <a:gd name="connsiteY25" fmla="*/ 190950 h 2833294"/>
              <a:gd name="connsiteX26" fmla="*/ 2072052 w 2836707"/>
              <a:gd name="connsiteY26" fmla="*/ 212454 h 2833294"/>
              <a:gd name="connsiteX27" fmla="*/ 2088394 w 2836707"/>
              <a:gd name="connsiteY27" fmla="*/ 233957 h 2833294"/>
              <a:gd name="connsiteX28" fmla="*/ 2104736 w 2836707"/>
              <a:gd name="connsiteY28" fmla="*/ 254601 h 2833294"/>
              <a:gd name="connsiteX29" fmla="*/ 2121940 w 2836707"/>
              <a:gd name="connsiteY29" fmla="*/ 274384 h 2833294"/>
              <a:gd name="connsiteX30" fmla="*/ 2141723 w 2836707"/>
              <a:gd name="connsiteY30" fmla="*/ 291587 h 2833294"/>
              <a:gd name="connsiteX31" fmla="*/ 2160646 w 2836707"/>
              <a:gd name="connsiteY31" fmla="*/ 307070 h 2833294"/>
              <a:gd name="connsiteX32" fmla="*/ 2182149 w 2836707"/>
              <a:gd name="connsiteY32" fmla="*/ 319111 h 2833294"/>
              <a:gd name="connsiteX33" fmla="*/ 2205372 w 2836707"/>
              <a:gd name="connsiteY33" fmla="*/ 329433 h 2833294"/>
              <a:gd name="connsiteX34" fmla="*/ 2230316 w 2836707"/>
              <a:gd name="connsiteY34" fmla="*/ 338034 h 2833294"/>
              <a:gd name="connsiteX35" fmla="*/ 2256119 w 2836707"/>
              <a:gd name="connsiteY35" fmla="*/ 345775 h 2833294"/>
              <a:gd name="connsiteX36" fmla="*/ 2281923 w 2836707"/>
              <a:gd name="connsiteY36" fmla="*/ 352656 h 2833294"/>
              <a:gd name="connsiteX37" fmla="*/ 2308587 w 2836707"/>
              <a:gd name="connsiteY37" fmla="*/ 359538 h 2833294"/>
              <a:gd name="connsiteX38" fmla="*/ 2333531 w 2836707"/>
              <a:gd name="connsiteY38" fmla="*/ 367279 h 2833294"/>
              <a:gd name="connsiteX39" fmla="*/ 2358474 w 2836707"/>
              <a:gd name="connsiteY39" fmla="*/ 375880 h 2833294"/>
              <a:gd name="connsiteX40" fmla="*/ 2381698 w 2836707"/>
              <a:gd name="connsiteY40" fmla="*/ 386202 h 2833294"/>
              <a:gd name="connsiteX41" fmla="*/ 2402342 w 2836707"/>
              <a:gd name="connsiteY41" fmla="*/ 399104 h 2833294"/>
              <a:gd name="connsiteX42" fmla="*/ 2421265 w 2836707"/>
              <a:gd name="connsiteY42" fmla="*/ 414587 h 2833294"/>
              <a:gd name="connsiteX43" fmla="*/ 2436746 w 2836707"/>
              <a:gd name="connsiteY43" fmla="*/ 433510 h 2833294"/>
              <a:gd name="connsiteX44" fmla="*/ 2449649 w 2836707"/>
              <a:gd name="connsiteY44" fmla="*/ 454153 h 2833294"/>
              <a:gd name="connsiteX45" fmla="*/ 2459970 w 2836707"/>
              <a:gd name="connsiteY45" fmla="*/ 477376 h 2833294"/>
              <a:gd name="connsiteX46" fmla="*/ 2468571 w 2836707"/>
              <a:gd name="connsiteY46" fmla="*/ 502321 h 2833294"/>
              <a:gd name="connsiteX47" fmla="*/ 2476312 w 2836707"/>
              <a:gd name="connsiteY47" fmla="*/ 527264 h 2833294"/>
              <a:gd name="connsiteX48" fmla="*/ 2483194 w 2836707"/>
              <a:gd name="connsiteY48" fmla="*/ 553929 h 2833294"/>
              <a:gd name="connsiteX49" fmla="*/ 2490075 w 2836707"/>
              <a:gd name="connsiteY49" fmla="*/ 579732 h 2833294"/>
              <a:gd name="connsiteX50" fmla="*/ 2497816 w 2836707"/>
              <a:gd name="connsiteY50" fmla="*/ 605537 h 2833294"/>
              <a:gd name="connsiteX51" fmla="*/ 2506417 w 2836707"/>
              <a:gd name="connsiteY51" fmla="*/ 630482 h 2833294"/>
              <a:gd name="connsiteX52" fmla="*/ 2516738 w 2836707"/>
              <a:gd name="connsiteY52" fmla="*/ 653705 h 2833294"/>
              <a:gd name="connsiteX53" fmla="*/ 2528781 w 2836707"/>
              <a:gd name="connsiteY53" fmla="*/ 675208 h 2833294"/>
              <a:gd name="connsiteX54" fmla="*/ 2544263 w 2836707"/>
              <a:gd name="connsiteY54" fmla="*/ 694132 h 2833294"/>
              <a:gd name="connsiteX55" fmla="*/ 2561465 w 2836707"/>
              <a:gd name="connsiteY55" fmla="*/ 713915 h 2833294"/>
              <a:gd name="connsiteX56" fmla="*/ 2581248 w 2836707"/>
              <a:gd name="connsiteY56" fmla="*/ 731117 h 2833294"/>
              <a:gd name="connsiteX57" fmla="*/ 2601892 w 2836707"/>
              <a:gd name="connsiteY57" fmla="*/ 747460 h 2833294"/>
              <a:gd name="connsiteX58" fmla="*/ 2624255 w 2836707"/>
              <a:gd name="connsiteY58" fmla="*/ 763802 h 2833294"/>
              <a:gd name="connsiteX59" fmla="*/ 2645758 w 2836707"/>
              <a:gd name="connsiteY59" fmla="*/ 780145 h 2833294"/>
              <a:gd name="connsiteX60" fmla="*/ 2666401 w 2836707"/>
              <a:gd name="connsiteY60" fmla="*/ 796488 h 2833294"/>
              <a:gd name="connsiteX61" fmla="*/ 2686183 w 2836707"/>
              <a:gd name="connsiteY61" fmla="*/ 814551 h 2833294"/>
              <a:gd name="connsiteX62" fmla="*/ 2703387 w 2836707"/>
              <a:gd name="connsiteY62" fmla="*/ 832614 h 2833294"/>
              <a:gd name="connsiteX63" fmla="*/ 2718009 w 2836707"/>
              <a:gd name="connsiteY63" fmla="*/ 853257 h 2833294"/>
              <a:gd name="connsiteX64" fmla="*/ 2729191 w 2836707"/>
              <a:gd name="connsiteY64" fmla="*/ 874760 h 2833294"/>
              <a:gd name="connsiteX65" fmla="*/ 2736932 w 2836707"/>
              <a:gd name="connsiteY65" fmla="*/ 900565 h 2833294"/>
              <a:gd name="connsiteX66" fmla="*/ 2740372 w 2836707"/>
              <a:gd name="connsiteY66" fmla="*/ 927229 h 2833294"/>
              <a:gd name="connsiteX67" fmla="*/ 2741233 w 2836707"/>
              <a:gd name="connsiteY67" fmla="*/ 954754 h 2833294"/>
              <a:gd name="connsiteX68" fmla="*/ 2738652 w 2836707"/>
              <a:gd name="connsiteY68" fmla="*/ 983998 h 2833294"/>
              <a:gd name="connsiteX69" fmla="*/ 2735211 w 2836707"/>
              <a:gd name="connsiteY69" fmla="*/ 1013242 h 2833294"/>
              <a:gd name="connsiteX70" fmla="*/ 2730911 w 2836707"/>
              <a:gd name="connsiteY70" fmla="*/ 1042487 h 2833294"/>
              <a:gd name="connsiteX71" fmla="*/ 2727470 w 2836707"/>
              <a:gd name="connsiteY71" fmla="*/ 1071732 h 2833294"/>
              <a:gd name="connsiteX72" fmla="*/ 2725751 w 2836707"/>
              <a:gd name="connsiteY72" fmla="*/ 1100977 h 2833294"/>
              <a:gd name="connsiteX73" fmla="*/ 2725751 w 2836707"/>
              <a:gd name="connsiteY73" fmla="*/ 1129361 h 2833294"/>
              <a:gd name="connsiteX74" fmla="*/ 2729191 w 2836707"/>
              <a:gd name="connsiteY74" fmla="*/ 1156025 h 2833294"/>
              <a:gd name="connsiteX75" fmla="*/ 2736071 w 2836707"/>
              <a:gd name="connsiteY75" fmla="*/ 1182689 h 2833294"/>
              <a:gd name="connsiteX76" fmla="*/ 2746393 w 2836707"/>
              <a:gd name="connsiteY76" fmla="*/ 1207634 h 2833294"/>
              <a:gd name="connsiteX77" fmla="*/ 2760156 w 2836707"/>
              <a:gd name="connsiteY77" fmla="*/ 1233438 h 2833294"/>
              <a:gd name="connsiteX78" fmla="*/ 2773917 w 2836707"/>
              <a:gd name="connsiteY78" fmla="*/ 1259242 h 2833294"/>
              <a:gd name="connsiteX79" fmla="*/ 2789400 w 2836707"/>
              <a:gd name="connsiteY79" fmla="*/ 1285046 h 2833294"/>
              <a:gd name="connsiteX80" fmla="*/ 2804021 w 2836707"/>
              <a:gd name="connsiteY80" fmla="*/ 1309991 h 2833294"/>
              <a:gd name="connsiteX81" fmla="*/ 2816924 w 2836707"/>
              <a:gd name="connsiteY81" fmla="*/ 1336654 h 2833294"/>
              <a:gd name="connsiteX82" fmla="*/ 2827245 w 2836707"/>
              <a:gd name="connsiteY82" fmla="*/ 1362459 h 2833294"/>
              <a:gd name="connsiteX83" fmla="*/ 2834126 w 2836707"/>
              <a:gd name="connsiteY83" fmla="*/ 1389123 h 2833294"/>
              <a:gd name="connsiteX84" fmla="*/ 2836707 w 2836707"/>
              <a:gd name="connsiteY84" fmla="*/ 1416647 h 2833294"/>
              <a:gd name="connsiteX85" fmla="*/ 2834126 w 2836707"/>
              <a:gd name="connsiteY85" fmla="*/ 1444171 h 2833294"/>
              <a:gd name="connsiteX86" fmla="*/ 2827245 w 2836707"/>
              <a:gd name="connsiteY86" fmla="*/ 1470836 h 2833294"/>
              <a:gd name="connsiteX87" fmla="*/ 2816924 w 2836707"/>
              <a:gd name="connsiteY87" fmla="*/ 1496640 h 2833294"/>
              <a:gd name="connsiteX88" fmla="*/ 2804021 w 2836707"/>
              <a:gd name="connsiteY88" fmla="*/ 1523304 h 2833294"/>
              <a:gd name="connsiteX89" fmla="*/ 2789400 w 2836707"/>
              <a:gd name="connsiteY89" fmla="*/ 1548248 h 2833294"/>
              <a:gd name="connsiteX90" fmla="*/ 2773917 w 2836707"/>
              <a:gd name="connsiteY90" fmla="*/ 1574053 h 2833294"/>
              <a:gd name="connsiteX91" fmla="*/ 2760156 w 2836707"/>
              <a:gd name="connsiteY91" fmla="*/ 1599857 h 2833294"/>
              <a:gd name="connsiteX92" fmla="*/ 2746393 w 2836707"/>
              <a:gd name="connsiteY92" fmla="*/ 1625660 h 2833294"/>
              <a:gd name="connsiteX93" fmla="*/ 2736071 w 2836707"/>
              <a:gd name="connsiteY93" fmla="*/ 1650605 h 2833294"/>
              <a:gd name="connsiteX94" fmla="*/ 2729191 w 2836707"/>
              <a:gd name="connsiteY94" fmla="*/ 1677269 h 2833294"/>
              <a:gd name="connsiteX95" fmla="*/ 2725751 w 2836707"/>
              <a:gd name="connsiteY95" fmla="*/ 1703933 h 2833294"/>
              <a:gd name="connsiteX96" fmla="*/ 2725751 w 2836707"/>
              <a:gd name="connsiteY96" fmla="*/ 1732318 h 2833294"/>
              <a:gd name="connsiteX97" fmla="*/ 2727470 w 2836707"/>
              <a:gd name="connsiteY97" fmla="*/ 1761563 h 2833294"/>
              <a:gd name="connsiteX98" fmla="*/ 2730911 w 2836707"/>
              <a:gd name="connsiteY98" fmla="*/ 1790807 h 2833294"/>
              <a:gd name="connsiteX99" fmla="*/ 2735211 w 2836707"/>
              <a:gd name="connsiteY99" fmla="*/ 1820052 h 2833294"/>
              <a:gd name="connsiteX100" fmla="*/ 2738652 w 2836707"/>
              <a:gd name="connsiteY100" fmla="*/ 1849297 h 2833294"/>
              <a:gd name="connsiteX101" fmla="*/ 2741233 w 2836707"/>
              <a:gd name="connsiteY101" fmla="*/ 1878541 h 2833294"/>
              <a:gd name="connsiteX102" fmla="*/ 2740372 w 2836707"/>
              <a:gd name="connsiteY102" fmla="*/ 1906066 h 2833294"/>
              <a:gd name="connsiteX103" fmla="*/ 2736932 w 2836707"/>
              <a:gd name="connsiteY103" fmla="*/ 1932731 h 2833294"/>
              <a:gd name="connsiteX104" fmla="*/ 2729191 w 2836707"/>
              <a:gd name="connsiteY104" fmla="*/ 1958534 h 2833294"/>
              <a:gd name="connsiteX105" fmla="*/ 2718009 w 2836707"/>
              <a:gd name="connsiteY105" fmla="*/ 1980037 h 2833294"/>
              <a:gd name="connsiteX106" fmla="*/ 2703387 w 2836707"/>
              <a:gd name="connsiteY106" fmla="*/ 2000681 h 2833294"/>
              <a:gd name="connsiteX107" fmla="*/ 2686183 w 2836707"/>
              <a:gd name="connsiteY107" fmla="*/ 2018744 h 2833294"/>
              <a:gd name="connsiteX108" fmla="*/ 2666401 w 2836707"/>
              <a:gd name="connsiteY108" fmla="*/ 2036806 h 2833294"/>
              <a:gd name="connsiteX109" fmla="*/ 2645758 w 2836707"/>
              <a:gd name="connsiteY109" fmla="*/ 2053150 h 2833294"/>
              <a:gd name="connsiteX110" fmla="*/ 2624255 w 2836707"/>
              <a:gd name="connsiteY110" fmla="*/ 2069492 h 2833294"/>
              <a:gd name="connsiteX111" fmla="*/ 2601892 w 2836707"/>
              <a:gd name="connsiteY111" fmla="*/ 2085835 h 2833294"/>
              <a:gd name="connsiteX112" fmla="*/ 2581248 w 2836707"/>
              <a:gd name="connsiteY112" fmla="*/ 2102177 h 2833294"/>
              <a:gd name="connsiteX113" fmla="*/ 2561465 w 2836707"/>
              <a:gd name="connsiteY113" fmla="*/ 2119379 h 2833294"/>
              <a:gd name="connsiteX114" fmla="*/ 2544263 w 2836707"/>
              <a:gd name="connsiteY114" fmla="*/ 2139163 h 2833294"/>
              <a:gd name="connsiteX115" fmla="*/ 2528781 w 2836707"/>
              <a:gd name="connsiteY115" fmla="*/ 2158086 h 2833294"/>
              <a:gd name="connsiteX116" fmla="*/ 2516738 w 2836707"/>
              <a:gd name="connsiteY116" fmla="*/ 2179589 h 2833294"/>
              <a:gd name="connsiteX117" fmla="*/ 2506417 w 2836707"/>
              <a:gd name="connsiteY117" fmla="*/ 2202813 h 2833294"/>
              <a:gd name="connsiteX118" fmla="*/ 2497816 w 2836707"/>
              <a:gd name="connsiteY118" fmla="*/ 2227757 h 2833294"/>
              <a:gd name="connsiteX119" fmla="*/ 2490075 w 2836707"/>
              <a:gd name="connsiteY119" fmla="*/ 2253562 h 2833294"/>
              <a:gd name="connsiteX120" fmla="*/ 2483194 w 2836707"/>
              <a:gd name="connsiteY120" fmla="*/ 2279366 h 2833294"/>
              <a:gd name="connsiteX121" fmla="*/ 2476312 w 2836707"/>
              <a:gd name="connsiteY121" fmla="*/ 2306030 h 2833294"/>
              <a:gd name="connsiteX122" fmla="*/ 2468571 w 2836707"/>
              <a:gd name="connsiteY122" fmla="*/ 2330974 h 2833294"/>
              <a:gd name="connsiteX123" fmla="*/ 2459970 w 2836707"/>
              <a:gd name="connsiteY123" fmla="*/ 2355917 h 2833294"/>
              <a:gd name="connsiteX124" fmla="*/ 2449649 w 2836707"/>
              <a:gd name="connsiteY124" fmla="*/ 2379141 h 2833294"/>
              <a:gd name="connsiteX125" fmla="*/ 2436746 w 2836707"/>
              <a:gd name="connsiteY125" fmla="*/ 2399785 h 2833294"/>
              <a:gd name="connsiteX126" fmla="*/ 2421265 w 2836707"/>
              <a:gd name="connsiteY126" fmla="*/ 2418708 h 2833294"/>
              <a:gd name="connsiteX127" fmla="*/ 2402342 w 2836707"/>
              <a:gd name="connsiteY127" fmla="*/ 2434190 h 2833294"/>
              <a:gd name="connsiteX128" fmla="*/ 2381698 w 2836707"/>
              <a:gd name="connsiteY128" fmla="*/ 2447092 h 2833294"/>
              <a:gd name="connsiteX129" fmla="*/ 2358474 w 2836707"/>
              <a:gd name="connsiteY129" fmla="*/ 2457414 h 2833294"/>
              <a:gd name="connsiteX130" fmla="*/ 2333531 w 2836707"/>
              <a:gd name="connsiteY130" fmla="*/ 2466015 h 2833294"/>
              <a:gd name="connsiteX131" fmla="*/ 2308587 w 2836707"/>
              <a:gd name="connsiteY131" fmla="*/ 2473756 h 2833294"/>
              <a:gd name="connsiteX132" fmla="*/ 2281923 w 2836707"/>
              <a:gd name="connsiteY132" fmla="*/ 2480638 h 2833294"/>
              <a:gd name="connsiteX133" fmla="*/ 2256119 w 2836707"/>
              <a:gd name="connsiteY133" fmla="*/ 2487519 h 2833294"/>
              <a:gd name="connsiteX134" fmla="*/ 2230316 w 2836707"/>
              <a:gd name="connsiteY134" fmla="*/ 2495260 h 2833294"/>
              <a:gd name="connsiteX135" fmla="*/ 2205372 w 2836707"/>
              <a:gd name="connsiteY135" fmla="*/ 2503862 h 2833294"/>
              <a:gd name="connsiteX136" fmla="*/ 2182149 w 2836707"/>
              <a:gd name="connsiteY136" fmla="*/ 2514184 h 2833294"/>
              <a:gd name="connsiteX137" fmla="*/ 2160646 w 2836707"/>
              <a:gd name="connsiteY137" fmla="*/ 2526225 h 2833294"/>
              <a:gd name="connsiteX138" fmla="*/ 2141723 w 2836707"/>
              <a:gd name="connsiteY138" fmla="*/ 2541707 h 2833294"/>
              <a:gd name="connsiteX139" fmla="*/ 2121940 w 2836707"/>
              <a:gd name="connsiteY139" fmla="*/ 2558911 h 2833294"/>
              <a:gd name="connsiteX140" fmla="*/ 2104736 w 2836707"/>
              <a:gd name="connsiteY140" fmla="*/ 2578694 h 2833294"/>
              <a:gd name="connsiteX141" fmla="*/ 2088394 w 2836707"/>
              <a:gd name="connsiteY141" fmla="*/ 2599337 h 2833294"/>
              <a:gd name="connsiteX142" fmla="*/ 2072052 w 2836707"/>
              <a:gd name="connsiteY142" fmla="*/ 2620840 h 2833294"/>
              <a:gd name="connsiteX143" fmla="*/ 2055710 w 2836707"/>
              <a:gd name="connsiteY143" fmla="*/ 2642344 h 2833294"/>
              <a:gd name="connsiteX144" fmla="*/ 2039367 w 2836707"/>
              <a:gd name="connsiteY144" fmla="*/ 2662987 h 2833294"/>
              <a:gd name="connsiteX145" fmla="*/ 2021304 w 2836707"/>
              <a:gd name="connsiteY145" fmla="*/ 2682770 h 2833294"/>
              <a:gd name="connsiteX146" fmla="*/ 2003241 w 2836707"/>
              <a:gd name="connsiteY146" fmla="*/ 2699973 h 2833294"/>
              <a:gd name="connsiteX147" fmla="*/ 1982599 w 2836707"/>
              <a:gd name="connsiteY147" fmla="*/ 2714595 h 2833294"/>
              <a:gd name="connsiteX148" fmla="*/ 1961095 w 2836707"/>
              <a:gd name="connsiteY148" fmla="*/ 2725777 h 2833294"/>
              <a:gd name="connsiteX149" fmla="*/ 1935291 w 2836707"/>
              <a:gd name="connsiteY149" fmla="*/ 2733518 h 2833294"/>
              <a:gd name="connsiteX150" fmla="*/ 1908627 w 2836707"/>
              <a:gd name="connsiteY150" fmla="*/ 2736959 h 2833294"/>
              <a:gd name="connsiteX151" fmla="*/ 1881104 w 2836707"/>
              <a:gd name="connsiteY151" fmla="*/ 2737819 h 2833294"/>
              <a:gd name="connsiteX152" fmla="*/ 1851859 w 2836707"/>
              <a:gd name="connsiteY152" fmla="*/ 2735238 h 2833294"/>
              <a:gd name="connsiteX153" fmla="*/ 1822615 w 2836707"/>
              <a:gd name="connsiteY153" fmla="*/ 2731799 h 2833294"/>
              <a:gd name="connsiteX154" fmla="*/ 1793370 w 2836707"/>
              <a:gd name="connsiteY154" fmla="*/ 2727497 h 2833294"/>
              <a:gd name="connsiteX155" fmla="*/ 1764126 w 2836707"/>
              <a:gd name="connsiteY155" fmla="*/ 2724057 h 2833294"/>
              <a:gd name="connsiteX156" fmla="*/ 1734881 w 2836707"/>
              <a:gd name="connsiteY156" fmla="*/ 2722336 h 2833294"/>
              <a:gd name="connsiteX157" fmla="*/ 1706497 w 2836707"/>
              <a:gd name="connsiteY157" fmla="*/ 2722336 h 2833294"/>
              <a:gd name="connsiteX158" fmla="*/ 1679833 w 2836707"/>
              <a:gd name="connsiteY158" fmla="*/ 2725777 h 2833294"/>
              <a:gd name="connsiteX159" fmla="*/ 1652309 w 2836707"/>
              <a:gd name="connsiteY159" fmla="*/ 2732658 h 2833294"/>
              <a:gd name="connsiteX160" fmla="*/ 1627365 w 2836707"/>
              <a:gd name="connsiteY160" fmla="*/ 2742980 h 2833294"/>
              <a:gd name="connsiteX161" fmla="*/ 1601561 w 2836707"/>
              <a:gd name="connsiteY161" fmla="*/ 2756742 h 2833294"/>
              <a:gd name="connsiteX162" fmla="*/ 1575758 w 2836707"/>
              <a:gd name="connsiteY162" fmla="*/ 2770505 h 2833294"/>
              <a:gd name="connsiteX163" fmla="*/ 1549954 w 2836707"/>
              <a:gd name="connsiteY163" fmla="*/ 2785987 h 2833294"/>
              <a:gd name="connsiteX164" fmla="*/ 1525009 w 2836707"/>
              <a:gd name="connsiteY164" fmla="*/ 2800609 h 2833294"/>
              <a:gd name="connsiteX165" fmla="*/ 1498346 w 2836707"/>
              <a:gd name="connsiteY165" fmla="*/ 2813511 h 2833294"/>
              <a:gd name="connsiteX166" fmla="*/ 1472542 w 2836707"/>
              <a:gd name="connsiteY166" fmla="*/ 2823833 h 2833294"/>
              <a:gd name="connsiteX167" fmla="*/ 1445877 w 2836707"/>
              <a:gd name="connsiteY167" fmla="*/ 2830714 h 2833294"/>
              <a:gd name="connsiteX168" fmla="*/ 1418354 w 2836707"/>
              <a:gd name="connsiteY168" fmla="*/ 2833294 h 2833294"/>
              <a:gd name="connsiteX169" fmla="*/ 1390830 w 2836707"/>
              <a:gd name="connsiteY169" fmla="*/ 2830714 h 2833294"/>
              <a:gd name="connsiteX170" fmla="*/ 1364166 w 2836707"/>
              <a:gd name="connsiteY170" fmla="*/ 2823833 h 2833294"/>
              <a:gd name="connsiteX171" fmla="*/ 1338362 w 2836707"/>
              <a:gd name="connsiteY171" fmla="*/ 2813511 h 2833294"/>
              <a:gd name="connsiteX172" fmla="*/ 1311698 w 2836707"/>
              <a:gd name="connsiteY172" fmla="*/ 2800609 h 2833294"/>
              <a:gd name="connsiteX173" fmla="*/ 1286754 w 2836707"/>
              <a:gd name="connsiteY173" fmla="*/ 2785987 h 2833294"/>
              <a:gd name="connsiteX174" fmla="*/ 1260950 w 2836707"/>
              <a:gd name="connsiteY174" fmla="*/ 2770505 h 2833294"/>
              <a:gd name="connsiteX175" fmla="*/ 1235146 w 2836707"/>
              <a:gd name="connsiteY175" fmla="*/ 2756742 h 2833294"/>
              <a:gd name="connsiteX176" fmla="*/ 1209343 w 2836707"/>
              <a:gd name="connsiteY176" fmla="*/ 2742980 h 2833294"/>
              <a:gd name="connsiteX177" fmla="*/ 1183539 w 2836707"/>
              <a:gd name="connsiteY177" fmla="*/ 2732658 h 2833294"/>
              <a:gd name="connsiteX178" fmla="*/ 1156875 w 2836707"/>
              <a:gd name="connsiteY178" fmla="*/ 2725777 h 2833294"/>
              <a:gd name="connsiteX179" fmla="*/ 1130211 w 2836707"/>
              <a:gd name="connsiteY179" fmla="*/ 2722336 h 2833294"/>
              <a:gd name="connsiteX180" fmla="*/ 1101826 w 2836707"/>
              <a:gd name="connsiteY180" fmla="*/ 2722336 h 2833294"/>
              <a:gd name="connsiteX181" fmla="*/ 1072582 w 2836707"/>
              <a:gd name="connsiteY181" fmla="*/ 2724057 h 2833294"/>
              <a:gd name="connsiteX182" fmla="*/ 1043338 w 2836707"/>
              <a:gd name="connsiteY182" fmla="*/ 2727497 h 2833294"/>
              <a:gd name="connsiteX183" fmla="*/ 1014093 w 2836707"/>
              <a:gd name="connsiteY183" fmla="*/ 2731799 h 2833294"/>
              <a:gd name="connsiteX184" fmla="*/ 984848 w 2836707"/>
              <a:gd name="connsiteY184" fmla="*/ 2735238 h 2833294"/>
              <a:gd name="connsiteX185" fmla="*/ 955604 w 2836707"/>
              <a:gd name="connsiteY185" fmla="*/ 2737819 h 2833294"/>
              <a:gd name="connsiteX186" fmla="*/ 928081 w 2836707"/>
              <a:gd name="connsiteY186" fmla="*/ 2736959 h 2833294"/>
              <a:gd name="connsiteX187" fmla="*/ 901416 w 2836707"/>
              <a:gd name="connsiteY187" fmla="*/ 2733518 h 2833294"/>
              <a:gd name="connsiteX188" fmla="*/ 875612 w 2836707"/>
              <a:gd name="connsiteY188" fmla="*/ 2725777 h 2833294"/>
              <a:gd name="connsiteX189" fmla="*/ 854109 w 2836707"/>
              <a:gd name="connsiteY189" fmla="*/ 2714595 h 2833294"/>
              <a:gd name="connsiteX190" fmla="*/ 833465 w 2836707"/>
              <a:gd name="connsiteY190" fmla="*/ 2699973 h 2833294"/>
              <a:gd name="connsiteX191" fmla="*/ 815403 w 2836707"/>
              <a:gd name="connsiteY191" fmla="*/ 2682770 h 2833294"/>
              <a:gd name="connsiteX192" fmla="*/ 797340 w 2836707"/>
              <a:gd name="connsiteY192" fmla="*/ 2662987 h 2833294"/>
              <a:gd name="connsiteX193" fmla="*/ 780998 w 2836707"/>
              <a:gd name="connsiteY193" fmla="*/ 2642344 h 2833294"/>
              <a:gd name="connsiteX194" fmla="*/ 764655 w 2836707"/>
              <a:gd name="connsiteY194" fmla="*/ 2620840 h 2833294"/>
              <a:gd name="connsiteX195" fmla="*/ 748313 w 2836707"/>
              <a:gd name="connsiteY195" fmla="*/ 2599337 h 2833294"/>
              <a:gd name="connsiteX196" fmla="*/ 731971 w 2836707"/>
              <a:gd name="connsiteY196" fmla="*/ 2578694 h 2833294"/>
              <a:gd name="connsiteX197" fmla="*/ 714768 w 2836707"/>
              <a:gd name="connsiteY197" fmla="*/ 2558911 h 2833294"/>
              <a:gd name="connsiteX198" fmla="*/ 694985 w 2836707"/>
              <a:gd name="connsiteY198" fmla="*/ 2541707 h 2833294"/>
              <a:gd name="connsiteX199" fmla="*/ 676062 w 2836707"/>
              <a:gd name="connsiteY199" fmla="*/ 2526225 h 2833294"/>
              <a:gd name="connsiteX200" fmla="*/ 654559 w 2836707"/>
              <a:gd name="connsiteY200" fmla="*/ 2514184 h 2833294"/>
              <a:gd name="connsiteX201" fmla="*/ 631335 w 2836707"/>
              <a:gd name="connsiteY201" fmla="*/ 2503862 h 2833294"/>
              <a:gd name="connsiteX202" fmla="*/ 606392 w 2836707"/>
              <a:gd name="connsiteY202" fmla="*/ 2495260 h 2833294"/>
              <a:gd name="connsiteX203" fmla="*/ 580587 w 2836707"/>
              <a:gd name="connsiteY203" fmla="*/ 2487519 h 2833294"/>
              <a:gd name="connsiteX204" fmla="*/ 554784 w 2836707"/>
              <a:gd name="connsiteY204" fmla="*/ 2480638 h 2833294"/>
              <a:gd name="connsiteX205" fmla="*/ 528120 w 2836707"/>
              <a:gd name="connsiteY205" fmla="*/ 2473756 h 2833294"/>
              <a:gd name="connsiteX206" fmla="*/ 503176 w 2836707"/>
              <a:gd name="connsiteY206" fmla="*/ 2466015 h 2833294"/>
              <a:gd name="connsiteX207" fmla="*/ 478232 w 2836707"/>
              <a:gd name="connsiteY207" fmla="*/ 2457414 h 2833294"/>
              <a:gd name="connsiteX208" fmla="*/ 455009 w 2836707"/>
              <a:gd name="connsiteY208" fmla="*/ 2447092 h 2833294"/>
              <a:gd name="connsiteX209" fmla="*/ 434366 w 2836707"/>
              <a:gd name="connsiteY209" fmla="*/ 2434190 h 2833294"/>
              <a:gd name="connsiteX210" fmla="*/ 415442 w 2836707"/>
              <a:gd name="connsiteY210" fmla="*/ 2418708 h 2833294"/>
              <a:gd name="connsiteX211" fmla="*/ 399961 w 2836707"/>
              <a:gd name="connsiteY211" fmla="*/ 2399785 h 2833294"/>
              <a:gd name="connsiteX212" fmla="*/ 387059 w 2836707"/>
              <a:gd name="connsiteY212" fmla="*/ 2379141 h 2833294"/>
              <a:gd name="connsiteX213" fmla="*/ 376737 w 2836707"/>
              <a:gd name="connsiteY213" fmla="*/ 2355917 h 2833294"/>
              <a:gd name="connsiteX214" fmla="*/ 368136 w 2836707"/>
              <a:gd name="connsiteY214" fmla="*/ 2330974 h 2833294"/>
              <a:gd name="connsiteX215" fmla="*/ 360395 w 2836707"/>
              <a:gd name="connsiteY215" fmla="*/ 2306030 h 2833294"/>
              <a:gd name="connsiteX216" fmla="*/ 353514 w 2836707"/>
              <a:gd name="connsiteY216" fmla="*/ 2279366 h 2833294"/>
              <a:gd name="connsiteX217" fmla="*/ 346633 w 2836707"/>
              <a:gd name="connsiteY217" fmla="*/ 2253562 h 2833294"/>
              <a:gd name="connsiteX218" fmla="*/ 338891 w 2836707"/>
              <a:gd name="connsiteY218" fmla="*/ 2227757 h 2833294"/>
              <a:gd name="connsiteX219" fmla="*/ 330290 w 2836707"/>
              <a:gd name="connsiteY219" fmla="*/ 2202813 h 2833294"/>
              <a:gd name="connsiteX220" fmla="*/ 319968 w 2836707"/>
              <a:gd name="connsiteY220" fmla="*/ 2179589 h 2833294"/>
              <a:gd name="connsiteX221" fmla="*/ 307927 w 2836707"/>
              <a:gd name="connsiteY221" fmla="*/ 2158086 h 2833294"/>
              <a:gd name="connsiteX222" fmla="*/ 292445 w 2836707"/>
              <a:gd name="connsiteY222" fmla="*/ 2139163 h 2833294"/>
              <a:gd name="connsiteX223" fmla="*/ 275242 w 2836707"/>
              <a:gd name="connsiteY223" fmla="*/ 2119379 h 2833294"/>
              <a:gd name="connsiteX224" fmla="*/ 255459 w 2836707"/>
              <a:gd name="connsiteY224" fmla="*/ 2102177 h 2833294"/>
              <a:gd name="connsiteX225" fmla="*/ 233955 w 2836707"/>
              <a:gd name="connsiteY225" fmla="*/ 2085835 h 2833294"/>
              <a:gd name="connsiteX226" fmla="*/ 212452 w 2836707"/>
              <a:gd name="connsiteY226" fmla="*/ 2069492 h 2833294"/>
              <a:gd name="connsiteX227" fmla="*/ 190950 w 2836707"/>
              <a:gd name="connsiteY227" fmla="*/ 2053150 h 2833294"/>
              <a:gd name="connsiteX228" fmla="*/ 170306 w 2836707"/>
              <a:gd name="connsiteY228" fmla="*/ 2036806 h 2833294"/>
              <a:gd name="connsiteX229" fmla="*/ 150523 w 2836707"/>
              <a:gd name="connsiteY229" fmla="*/ 2018744 h 2833294"/>
              <a:gd name="connsiteX230" fmla="*/ 133321 w 2836707"/>
              <a:gd name="connsiteY230" fmla="*/ 2000681 h 2833294"/>
              <a:gd name="connsiteX231" fmla="*/ 118699 w 2836707"/>
              <a:gd name="connsiteY231" fmla="*/ 1980037 h 2833294"/>
              <a:gd name="connsiteX232" fmla="*/ 107517 w 2836707"/>
              <a:gd name="connsiteY232" fmla="*/ 1958534 h 2833294"/>
              <a:gd name="connsiteX233" fmla="*/ 99776 w 2836707"/>
              <a:gd name="connsiteY233" fmla="*/ 1932731 h 2833294"/>
              <a:gd name="connsiteX234" fmla="*/ 96335 w 2836707"/>
              <a:gd name="connsiteY234" fmla="*/ 1906066 h 2833294"/>
              <a:gd name="connsiteX235" fmla="*/ 95474 w 2836707"/>
              <a:gd name="connsiteY235" fmla="*/ 1878541 h 2833294"/>
              <a:gd name="connsiteX236" fmla="*/ 98055 w 2836707"/>
              <a:gd name="connsiteY236" fmla="*/ 1849297 h 2833294"/>
              <a:gd name="connsiteX237" fmla="*/ 101496 w 2836707"/>
              <a:gd name="connsiteY237" fmla="*/ 1820052 h 2833294"/>
              <a:gd name="connsiteX238" fmla="*/ 105796 w 2836707"/>
              <a:gd name="connsiteY238" fmla="*/ 1790807 h 2833294"/>
              <a:gd name="connsiteX239" fmla="*/ 109237 w 2836707"/>
              <a:gd name="connsiteY239" fmla="*/ 1761563 h 2833294"/>
              <a:gd name="connsiteX240" fmla="*/ 110958 w 2836707"/>
              <a:gd name="connsiteY240" fmla="*/ 1732318 h 2833294"/>
              <a:gd name="connsiteX241" fmla="*/ 110958 w 2836707"/>
              <a:gd name="connsiteY241" fmla="*/ 1703933 h 2833294"/>
              <a:gd name="connsiteX242" fmla="*/ 107517 w 2836707"/>
              <a:gd name="connsiteY242" fmla="*/ 1677269 h 2833294"/>
              <a:gd name="connsiteX243" fmla="*/ 100636 w 2836707"/>
              <a:gd name="connsiteY243" fmla="*/ 1650605 h 2833294"/>
              <a:gd name="connsiteX244" fmla="*/ 90314 w 2836707"/>
              <a:gd name="connsiteY244" fmla="*/ 1625660 h 2833294"/>
              <a:gd name="connsiteX245" fmla="*/ 77412 w 2836707"/>
              <a:gd name="connsiteY245" fmla="*/ 1599857 h 2833294"/>
              <a:gd name="connsiteX246" fmla="*/ 62790 w 2836707"/>
              <a:gd name="connsiteY246" fmla="*/ 1574053 h 2833294"/>
              <a:gd name="connsiteX247" fmla="*/ 47308 w 2836707"/>
              <a:gd name="connsiteY247" fmla="*/ 1548248 h 2833294"/>
              <a:gd name="connsiteX248" fmla="*/ 32686 w 2836707"/>
              <a:gd name="connsiteY248" fmla="*/ 1523304 h 2833294"/>
              <a:gd name="connsiteX249" fmla="*/ 19783 w 2836707"/>
              <a:gd name="connsiteY249" fmla="*/ 1496640 h 2833294"/>
              <a:gd name="connsiteX250" fmla="*/ 9462 w 2836707"/>
              <a:gd name="connsiteY250" fmla="*/ 1470836 h 2833294"/>
              <a:gd name="connsiteX251" fmla="*/ 2581 w 2836707"/>
              <a:gd name="connsiteY251" fmla="*/ 1444171 h 2833294"/>
              <a:gd name="connsiteX252" fmla="*/ 0 w 2836707"/>
              <a:gd name="connsiteY252" fmla="*/ 1416647 h 2833294"/>
              <a:gd name="connsiteX253" fmla="*/ 2581 w 2836707"/>
              <a:gd name="connsiteY253" fmla="*/ 1389123 h 2833294"/>
              <a:gd name="connsiteX254" fmla="*/ 9462 w 2836707"/>
              <a:gd name="connsiteY254" fmla="*/ 1362459 h 2833294"/>
              <a:gd name="connsiteX255" fmla="*/ 19783 w 2836707"/>
              <a:gd name="connsiteY255" fmla="*/ 1336654 h 2833294"/>
              <a:gd name="connsiteX256" fmla="*/ 32686 w 2836707"/>
              <a:gd name="connsiteY256" fmla="*/ 1309991 h 2833294"/>
              <a:gd name="connsiteX257" fmla="*/ 47308 w 2836707"/>
              <a:gd name="connsiteY257" fmla="*/ 1285046 h 2833294"/>
              <a:gd name="connsiteX258" fmla="*/ 62790 w 2836707"/>
              <a:gd name="connsiteY258" fmla="*/ 1259242 h 2833294"/>
              <a:gd name="connsiteX259" fmla="*/ 77412 w 2836707"/>
              <a:gd name="connsiteY259" fmla="*/ 1233438 h 2833294"/>
              <a:gd name="connsiteX260" fmla="*/ 90314 w 2836707"/>
              <a:gd name="connsiteY260" fmla="*/ 1207634 h 2833294"/>
              <a:gd name="connsiteX261" fmla="*/ 100636 w 2836707"/>
              <a:gd name="connsiteY261" fmla="*/ 1182689 h 2833294"/>
              <a:gd name="connsiteX262" fmla="*/ 107517 w 2836707"/>
              <a:gd name="connsiteY262" fmla="*/ 1156025 h 2833294"/>
              <a:gd name="connsiteX263" fmla="*/ 110958 w 2836707"/>
              <a:gd name="connsiteY263" fmla="*/ 1129361 h 2833294"/>
              <a:gd name="connsiteX264" fmla="*/ 110958 w 2836707"/>
              <a:gd name="connsiteY264" fmla="*/ 1100977 h 2833294"/>
              <a:gd name="connsiteX265" fmla="*/ 109237 w 2836707"/>
              <a:gd name="connsiteY265" fmla="*/ 1071732 h 2833294"/>
              <a:gd name="connsiteX266" fmla="*/ 105796 w 2836707"/>
              <a:gd name="connsiteY266" fmla="*/ 1042487 h 2833294"/>
              <a:gd name="connsiteX267" fmla="*/ 101496 w 2836707"/>
              <a:gd name="connsiteY267" fmla="*/ 1013242 h 2833294"/>
              <a:gd name="connsiteX268" fmla="*/ 98055 w 2836707"/>
              <a:gd name="connsiteY268" fmla="*/ 983998 h 2833294"/>
              <a:gd name="connsiteX269" fmla="*/ 95474 w 2836707"/>
              <a:gd name="connsiteY269" fmla="*/ 954754 h 2833294"/>
              <a:gd name="connsiteX270" fmla="*/ 96335 w 2836707"/>
              <a:gd name="connsiteY270" fmla="*/ 927229 h 2833294"/>
              <a:gd name="connsiteX271" fmla="*/ 99776 w 2836707"/>
              <a:gd name="connsiteY271" fmla="*/ 900565 h 2833294"/>
              <a:gd name="connsiteX272" fmla="*/ 107517 w 2836707"/>
              <a:gd name="connsiteY272" fmla="*/ 874760 h 2833294"/>
              <a:gd name="connsiteX273" fmla="*/ 118699 w 2836707"/>
              <a:gd name="connsiteY273" fmla="*/ 853257 h 2833294"/>
              <a:gd name="connsiteX274" fmla="*/ 133321 w 2836707"/>
              <a:gd name="connsiteY274" fmla="*/ 832614 h 2833294"/>
              <a:gd name="connsiteX275" fmla="*/ 150523 w 2836707"/>
              <a:gd name="connsiteY275" fmla="*/ 814551 h 2833294"/>
              <a:gd name="connsiteX276" fmla="*/ 170306 w 2836707"/>
              <a:gd name="connsiteY276" fmla="*/ 796488 h 2833294"/>
              <a:gd name="connsiteX277" fmla="*/ 190950 w 2836707"/>
              <a:gd name="connsiteY277" fmla="*/ 780145 h 2833294"/>
              <a:gd name="connsiteX278" fmla="*/ 212452 w 2836707"/>
              <a:gd name="connsiteY278" fmla="*/ 763802 h 2833294"/>
              <a:gd name="connsiteX279" fmla="*/ 233955 w 2836707"/>
              <a:gd name="connsiteY279" fmla="*/ 747460 h 2833294"/>
              <a:gd name="connsiteX280" fmla="*/ 255459 w 2836707"/>
              <a:gd name="connsiteY280" fmla="*/ 731117 h 2833294"/>
              <a:gd name="connsiteX281" fmla="*/ 275242 w 2836707"/>
              <a:gd name="connsiteY281" fmla="*/ 713915 h 2833294"/>
              <a:gd name="connsiteX282" fmla="*/ 292445 w 2836707"/>
              <a:gd name="connsiteY282" fmla="*/ 694132 h 2833294"/>
              <a:gd name="connsiteX283" fmla="*/ 307927 w 2836707"/>
              <a:gd name="connsiteY283" fmla="*/ 675208 h 2833294"/>
              <a:gd name="connsiteX284" fmla="*/ 319968 w 2836707"/>
              <a:gd name="connsiteY284" fmla="*/ 653705 h 2833294"/>
              <a:gd name="connsiteX285" fmla="*/ 330290 w 2836707"/>
              <a:gd name="connsiteY285" fmla="*/ 630482 h 2833294"/>
              <a:gd name="connsiteX286" fmla="*/ 338891 w 2836707"/>
              <a:gd name="connsiteY286" fmla="*/ 605537 h 2833294"/>
              <a:gd name="connsiteX287" fmla="*/ 346633 w 2836707"/>
              <a:gd name="connsiteY287" fmla="*/ 579732 h 2833294"/>
              <a:gd name="connsiteX288" fmla="*/ 353514 w 2836707"/>
              <a:gd name="connsiteY288" fmla="*/ 553929 h 2833294"/>
              <a:gd name="connsiteX289" fmla="*/ 360395 w 2836707"/>
              <a:gd name="connsiteY289" fmla="*/ 527264 h 2833294"/>
              <a:gd name="connsiteX290" fmla="*/ 368136 w 2836707"/>
              <a:gd name="connsiteY290" fmla="*/ 502321 h 2833294"/>
              <a:gd name="connsiteX291" fmla="*/ 376737 w 2836707"/>
              <a:gd name="connsiteY291" fmla="*/ 477376 h 2833294"/>
              <a:gd name="connsiteX292" fmla="*/ 387059 w 2836707"/>
              <a:gd name="connsiteY292" fmla="*/ 454153 h 2833294"/>
              <a:gd name="connsiteX293" fmla="*/ 399961 w 2836707"/>
              <a:gd name="connsiteY293" fmla="*/ 433510 h 2833294"/>
              <a:gd name="connsiteX294" fmla="*/ 415442 w 2836707"/>
              <a:gd name="connsiteY294" fmla="*/ 414587 h 2833294"/>
              <a:gd name="connsiteX295" fmla="*/ 434366 w 2836707"/>
              <a:gd name="connsiteY295" fmla="*/ 399104 h 2833294"/>
              <a:gd name="connsiteX296" fmla="*/ 455009 w 2836707"/>
              <a:gd name="connsiteY296" fmla="*/ 386202 h 2833294"/>
              <a:gd name="connsiteX297" fmla="*/ 478232 w 2836707"/>
              <a:gd name="connsiteY297" fmla="*/ 375880 h 2833294"/>
              <a:gd name="connsiteX298" fmla="*/ 503176 w 2836707"/>
              <a:gd name="connsiteY298" fmla="*/ 367279 h 2833294"/>
              <a:gd name="connsiteX299" fmla="*/ 528120 w 2836707"/>
              <a:gd name="connsiteY299" fmla="*/ 359538 h 2833294"/>
              <a:gd name="connsiteX300" fmla="*/ 554784 w 2836707"/>
              <a:gd name="connsiteY300" fmla="*/ 352656 h 2833294"/>
              <a:gd name="connsiteX301" fmla="*/ 580587 w 2836707"/>
              <a:gd name="connsiteY301" fmla="*/ 345775 h 2833294"/>
              <a:gd name="connsiteX302" fmla="*/ 606392 w 2836707"/>
              <a:gd name="connsiteY302" fmla="*/ 338034 h 2833294"/>
              <a:gd name="connsiteX303" fmla="*/ 631335 w 2836707"/>
              <a:gd name="connsiteY303" fmla="*/ 329433 h 2833294"/>
              <a:gd name="connsiteX304" fmla="*/ 654559 w 2836707"/>
              <a:gd name="connsiteY304" fmla="*/ 319111 h 2833294"/>
              <a:gd name="connsiteX305" fmla="*/ 676062 w 2836707"/>
              <a:gd name="connsiteY305" fmla="*/ 307070 h 2833294"/>
              <a:gd name="connsiteX306" fmla="*/ 694985 w 2836707"/>
              <a:gd name="connsiteY306" fmla="*/ 291587 h 2833294"/>
              <a:gd name="connsiteX307" fmla="*/ 714768 w 2836707"/>
              <a:gd name="connsiteY307" fmla="*/ 274384 h 2833294"/>
              <a:gd name="connsiteX308" fmla="*/ 731971 w 2836707"/>
              <a:gd name="connsiteY308" fmla="*/ 254601 h 2833294"/>
              <a:gd name="connsiteX309" fmla="*/ 748313 w 2836707"/>
              <a:gd name="connsiteY309" fmla="*/ 233957 h 2833294"/>
              <a:gd name="connsiteX310" fmla="*/ 764655 w 2836707"/>
              <a:gd name="connsiteY310" fmla="*/ 212454 h 2833294"/>
              <a:gd name="connsiteX311" fmla="*/ 780998 w 2836707"/>
              <a:gd name="connsiteY311" fmla="*/ 190950 h 2833294"/>
              <a:gd name="connsiteX312" fmla="*/ 797340 w 2836707"/>
              <a:gd name="connsiteY312" fmla="*/ 170307 h 2833294"/>
              <a:gd name="connsiteX313" fmla="*/ 815403 w 2836707"/>
              <a:gd name="connsiteY313" fmla="*/ 150524 h 2833294"/>
              <a:gd name="connsiteX314" fmla="*/ 833465 w 2836707"/>
              <a:gd name="connsiteY314" fmla="*/ 133322 h 2833294"/>
              <a:gd name="connsiteX315" fmla="*/ 854109 w 2836707"/>
              <a:gd name="connsiteY315" fmla="*/ 118699 h 2833294"/>
              <a:gd name="connsiteX316" fmla="*/ 875612 w 2836707"/>
              <a:gd name="connsiteY316" fmla="*/ 107517 h 2833294"/>
              <a:gd name="connsiteX317" fmla="*/ 901416 w 2836707"/>
              <a:gd name="connsiteY317" fmla="*/ 99776 h 2833294"/>
              <a:gd name="connsiteX318" fmla="*/ 928081 w 2836707"/>
              <a:gd name="connsiteY318" fmla="*/ 96335 h 2833294"/>
              <a:gd name="connsiteX319" fmla="*/ 955604 w 2836707"/>
              <a:gd name="connsiteY319" fmla="*/ 95475 h 2833294"/>
              <a:gd name="connsiteX320" fmla="*/ 984848 w 2836707"/>
              <a:gd name="connsiteY320" fmla="*/ 98056 h 2833294"/>
              <a:gd name="connsiteX321" fmla="*/ 1014093 w 2836707"/>
              <a:gd name="connsiteY321" fmla="*/ 101497 h 2833294"/>
              <a:gd name="connsiteX322" fmla="*/ 1043338 w 2836707"/>
              <a:gd name="connsiteY322" fmla="*/ 105797 h 2833294"/>
              <a:gd name="connsiteX323" fmla="*/ 1072582 w 2836707"/>
              <a:gd name="connsiteY323" fmla="*/ 109238 h 2833294"/>
              <a:gd name="connsiteX324" fmla="*/ 1101826 w 2836707"/>
              <a:gd name="connsiteY324" fmla="*/ 110958 h 2833294"/>
              <a:gd name="connsiteX325" fmla="*/ 1130211 w 2836707"/>
              <a:gd name="connsiteY325" fmla="*/ 110958 h 2833294"/>
              <a:gd name="connsiteX326" fmla="*/ 1156875 w 2836707"/>
              <a:gd name="connsiteY326" fmla="*/ 107517 h 2833294"/>
              <a:gd name="connsiteX327" fmla="*/ 1183539 w 2836707"/>
              <a:gd name="connsiteY327" fmla="*/ 100636 h 2833294"/>
              <a:gd name="connsiteX328" fmla="*/ 1209343 w 2836707"/>
              <a:gd name="connsiteY328" fmla="*/ 90315 h 2833294"/>
              <a:gd name="connsiteX329" fmla="*/ 1235146 w 2836707"/>
              <a:gd name="connsiteY329" fmla="*/ 76552 h 2833294"/>
              <a:gd name="connsiteX330" fmla="*/ 1260950 w 2836707"/>
              <a:gd name="connsiteY330" fmla="*/ 62790 h 2833294"/>
              <a:gd name="connsiteX331" fmla="*/ 1286754 w 2836707"/>
              <a:gd name="connsiteY331" fmla="*/ 47308 h 2833294"/>
              <a:gd name="connsiteX332" fmla="*/ 1311698 w 2836707"/>
              <a:gd name="connsiteY332" fmla="*/ 32685 h 2833294"/>
              <a:gd name="connsiteX333" fmla="*/ 1338362 w 2836707"/>
              <a:gd name="connsiteY333" fmla="*/ 19783 h 2833294"/>
              <a:gd name="connsiteX334" fmla="*/ 1364166 w 2836707"/>
              <a:gd name="connsiteY334" fmla="*/ 9461 h 2833294"/>
              <a:gd name="connsiteX335" fmla="*/ 1390830 w 2836707"/>
              <a:gd name="connsiteY335" fmla="*/ 2580 h 283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2836707" h="2833294">
                <a:moveTo>
                  <a:pt x="1418354" y="0"/>
                </a:moveTo>
                <a:lnTo>
                  <a:pt x="1445877" y="2580"/>
                </a:lnTo>
                <a:lnTo>
                  <a:pt x="1472542" y="9461"/>
                </a:lnTo>
                <a:lnTo>
                  <a:pt x="1498346" y="19783"/>
                </a:lnTo>
                <a:lnTo>
                  <a:pt x="1525009" y="32685"/>
                </a:lnTo>
                <a:lnTo>
                  <a:pt x="1549954" y="47308"/>
                </a:lnTo>
                <a:lnTo>
                  <a:pt x="1575758" y="62790"/>
                </a:lnTo>
                <a:lnTo>
                  <a:pt x="1601561" y="76552"/>
                </a:lnTo>
                <a:lnTo>
                  <a:pt x="1627365" y="90315"/>
                </a:lnTo>
                <a:lnTo>
                  <a:pt x="1652309" y="100636"/>
                </a:lnTo>
                <a:lnTo>
                  <a:pt x="1679833" y="107517"/>
                </a:lnTo>
                <a:lnTo>
                  <a:pt x="1706497" y="110958"/>
                </a:lnTo>
                <a:lnTo>
                  <a:pt x="1734881" y="110958"/>
                </a:lnTo>
                <a:lnTo>
                  <a:pt x="1764126" y="109238"/>
                </a:lnTo>
                <a:lnTo>
                  <a:pt x="1793370" y="105797"/>
                </a:lnTo>
                <a:lnTo>
                  <a:pt x="1822615" y="101497"/>
                </a:lnTo>
                <a:lnTo>
                  <a:pt x="1851859" y="98056"/>
                </a:lnTo>
                <a:lnTo>
                  <a:pt x="1881104" y="95475"/>
                </a:lnTo>
                <a:lnTo>
                  <a:pt x="1908627" y="96335"/>
                </a:lnTo>
                <a:lnTo>
                  <a:pt x="1935291" y="99776"/>
                </a:lnTo>
                <a:lnTo>
                  <a:pt x="1961095" y="107517"/>
                </a:lnTo>
                <a:lnTo>
                  <a:pt x="1982599" y="118699"/>
                </a:lnTo>
                <a:lnTo>
                  <a:pt x="2003241" y="133322"/>
                </a:lnTo>
                <a:lnTo>
                  <a:pt x="2021304" y="150524"/>
                </a:lnTo>
                <a:lnTo>
                  <a:pt x="2039367" y="170307"/>
                </a:lnTo>
                <a:lnTo>
                  <a:pt x="2055710" y="190950"/>
                </a:lnTo>
                <a:lnTo>
                  <a:pt x="2072052" y="212454"/>
                </a:lnTo>
                <a:lnTo>
                  <a:pt x="2088394" y="233957"/>
                </a:lnTo>
                <a:lnTo>
                  <a:pt x="2104736" y="254601"/>
                </a:lnTo>
                <a:lnTo>
                  <a:pt x="2121940" y="274384"/>
                </a:lnTo>
                <a:lnTo>
                  <a:pt x="2141723" y="291587"/>
                </a:lnTo>
                <a:lnTo>
                  <a:pt x="2160646" y="307070"/>
                </a:lnTo>
                <a:lnTo>
                  <a:pt x="2182149" y="319111"/>
                </a:lnTo>
                <a:lnTo>
                  <a:pt x="2205372" y="329433"/>
                </a:lnTo>
                <a:lnTo>
                  <a:pt x="2230316" y="338034"/>
                </a:lnTo>
                <a:lnTo>
                  <a:pt x="2256119" y="345775"/>
                </a:lnTo>
                <a:lnTo>
                  <a:pt x="2281923" y="352656"/>
                </a:lnTo>
                <a:lnTo>
                  <a:pt x="2308587" y="359538"/>
                </a:lnTo>
                <a:lnTo>
                  <a:pt x="2333531" y="367279"/>
                </a:lnTo>
                <a:lnTo>
                  <a:pt x="2358474" y="375880"/>
                </a:lnTo>
                <a:lnTo>
                  <a:pt x="2381698" y="386202"/>
                </a:lnTo>
                <a:lnTo>
                  <a:pt x="2402342" y="399104"/>
                </a:lnTo>
                <a:lnTo>
                  <a:pt x="2421265" y="414587"/>
                </a:lnTo>
                <a:lnTo>
                  <a:pt x="2436746" y="433510"/>
                </a:lnTo>
                <a:lnTo>
                  <a:pt x="2449649" y="454153"/>
                </a:lnTo>
                <a:lnTo>
                  <a:pt x="2459970" y="477376"/>
                </a:lnTo>
                <a:lnTo>
                  <a:pt x="2468571" y="502321"/>
                </a:lnTo>
                <a:lnTo>
                  <a:pt x="2476312" y="527264"/>
                </a:lnTo>
                <a:lnTo>
                  <a:pt x="2483194" y="553929"/>
                </a:lnTo>
                <a:lnTo>
                  <a:pt x="2490075" y="579732"/>
                </a:lnTo>
                <a:lnTo>
                  <a:pt x="2497816" y="605537"/>
                </a:lnTo>
                <a:lnTo>
                  <a:pt x="2506417" y="630482"/>
                </a:lnTo>
                <a:lnTo>
                  <a:pt x="2516738" y="653705"/>
                </a:lnTo>
                <a:lnTo>
                  <a:pt x="2528781" y="675208"/>
                </a:lnTo>
                <a:lnTo>
                  <a:pt x="2544263" y="694132"/>
                </a:lnTo>
                <a:lnTo>
                  <a:pt x="2561465" y="713915"/>
                </a:lnTo>
                <a:lnTo>
                  <a:pt x="2581248" y="731117"/>
                </a:lnTo>
                <a:lnTo>
                  <a:pt x="2601892" y="747460"/>
                </a:lnTo>
                <a:lnTo>
                  <a:pt x="2624255" y="763802"/>
                </a:lnTo>
                <a:lnTo>
                  <a:pt x="2645758" y="780145"/>
                </a:lnTo>
                <a:lnTo>
                  <a:pt x="2666401" y="796488"/>
                </a:lnTo>
                <a:lnTo>
                  <a:pt x="2686183" y="814551"/>
                </a:lnTo>
                <a:lnTo>
                  <a:pt x="2703387" y="832614"/>
                </a:lnTo>
                <a:lnTo>
                  <a:pt x="2718009" y="853257"/>
                </a:lnTo>
                <a:lnTo>
                  <a:pt x="2729191" y="874760"/>
                </a:lnTo>
                <a:lnTo>
                  <a:pt x="2736932" y="900565"/>
                </a:lnTo>
                <a:lnTo>
                  <a:pt x="2740372" y="927229"/>
                </a:lnTo>
                <a:lnTo>
                  <a:pt x="2741233" y="954754"/>
                </a:lnTo>
                <a:lnTo>
                  <a:pt x="2738652" y="983998"/>
                </a:lnTo>
                <a:lnTo>
                  <a:pt x="2735211" y="1013242"/>
                </a:lnTo>
                <a:lnTo>
                  <a:pt x="2730911" y="1042487"/>
                </a:lnTo>
                <a:lnTo>
                  <a:pt x="2727470" y="1071732"/>
                </a:lnTo>
                <a:lnTo>
                  <a:pt x="2725751" y="1100977"/>
                </a:lnTo>
                <a:lnTo>
                  <a:pt x="2725751" y="1129361"/>
                </a:lnTo>
                <a:lnTo>
                  <a:pt x="2729191" y="1156025"/>
                </a:lnTo>
                <a:lnTo>
                  <a:pt x="2736071" y="1182689"/>
                </a:lnTo>
                <a:lnTo>
                  <a:pt x="2746393" y="1207634"/>
                </a:lnTo>
                <a:lnTo>
                  <a:pt x="2760156" y="1233438"/>
                </a:lnTo>
                <a:lnTo>
                  <a:pt x="2773917" y="1259242"/>
                </a:lnTo>
                <a:lnTo>
                  <a:pt x="2789400" y="1285046"/>
                </a:lnTo>
                <a:lnTo>
                  <a:pt x="2804021" y="1309991"/>
                </a:lnTo>
                <a:lnTo>
                  <a:pt x="2816924" y="1336654"/>
                </a:lnTo>
                <a:lnTo>
                  <a:pt x="2827245" y="1362459"/>
                </a:lnTo>
                <a:lnTo>
                  <a:pt x="2834126" y="1389123"/>
                </a:lnTo>
                <a:lnTo>
                  <a:pt x="2836707" y="1416647"/>
                </a:lnTo>
                <a:lnTo>
                  <a:pt x="2834126" y="1444171"/>
                </a:lnTo>
                <a:lnTo>
                  <a:pt x="2827245" y="1470836"/>
                </a:lnTo>
                <a:lnTo>
                  <a:pt x="2816924" y="1496640"/>
                </a:lnTo>
                <a:lnTo>
                  <a:pt x="2804021" y="1523304"/>
                </a:lnTo>
                <a:lnTo>
                  <a:pt x="2789400" y="1548248"/>
                </a:lnTo>
                <a:lnTo>
                  <a:pt x="2773917" y="1574053"/>
                </a:lnTo>
                <a:lnTo>
                  <a:pt x="2760156" y="1599857"/>
                </a:lnTo>
                <a:lnTo>
                  <a:pt x="2746393" y="1625660"/>
                </a:lnTo>
                <a:lnTo>
                  <a:pt x="2736071" y="1650605"/>
                </a:lnTo>
                <a:lnTo>
                  <a:pt x="2729191" y="1677269"/>
                </a:lnTo>
                <a:lnTo>
                  <a:pt x="2725751" y="1703933"/>
                </a:lnTo>
                <a:lnTo>
                  <a:pt x="2725751" y="1732318"/>
                </a:lnTo>
                <a:lnTo>
                  <a:pt x="2727470" y="1761563"/>
                </a:lnTo>
                <a:lnTo>
                  <a:pt x="2730911" y="1790807"/>
                </a:lnTo>
                <a:lnTo>
                  <a:pt x="2735211" y="1820052"/>
                </a:lnTo>
                <a:lnTo>
                  <a:pt x="2738652" y="1849297"/>
                </a:lnTo>
                <a:lnTo>
                  <a:pt x="2741233" y="1878541"/>
                </a:lnTo>
                <a:lnTo>
                  <a:pt x="2740372" y="1906066"/>
                </a:lnTo>
                <a:lnTo>
                  <a:pt x="2736932" y="1932731"/>
                </a:lnTo>
                <a:lnTo>
                  <a:pt x="2729191" y="1958534"/>
                </a:lnTo>
                <a:lnTo>
                  <a:pt x="2718009" y="1980037"/>
                </a:lnTo>
                <a:lnTo>
                  <a:pt x="2703387" y="2000681"/>
                </a:lnTo>
                <a:lnTo>
                  <a:pt x="2686183" y="2018744"/>
                </a:lnTo>
                <a:lnTo>
                  <a:pt x="2666401" y="2036806"/>
                </a:lnTo>
                <a:lnTo>
                  <a:pt x="2645758" y="2053150"/>
                </a:lnTo>
                <a:lnTo>
                  <a:pt x="2624255" y="2069492"/>
                </a:lnTo>
                <a:lnTo>
                  <a:pt x="2601892" y="2085835"/>
                </a:lnTo>
                <a:lnTo>
                  <a:pt x="2581248" y="2102177"/>
                </a:lnTo>
                <a:lnTo>
                  <a:pt x="2561465" y="2119379"/>
                </a:lnTo>
                <a:lnTo>
                  <a:pt x="2544263" y="2139163"/>
                </a:lnTo>
                <a:lnTo>
                  <a:pt x="2528781" y="2158086"/>
                </a:lnTo>
                <a:lnTo>
                  <a:pt x="2516738" y="2179589"/>
                </a:lnTo>
                <a:lnTo>
                  <a:pt x="2506417" y="2202813"/>
                </a:lnTo>
                <a:lnTo>
                  <a:pt x="2497816" y="2227757"/>
                </a:lnTo>
                <a:lnTo>
                  <a:pt x="2490075" y="2253562"/>
                </a:lnTo>
                <a:lnTo>
                  <a:pt x="2483194" y="2279366"/>
                </a:lnTo>
                <a:lnTo>
                  <a:pt x="2476312" y="2306030"/>
                </a:lnTo>
                <a:lnTo>
                  <a:pt x="2468571" y="2330974"/>
                </a:lnTo>
                <a:lnTo>
                  <a:pt x="2459970" y="2355917"/>
                </a:lnTo>
                <a:lnTo>
                  <a:pt x="2449649" y="2379141"/>
                </a:lnTo>
                <a:lnTo>
                  <a:pt x="2436746" y="2399785"/>
                </a:lnTo>
                <a:lnTo>
                  <a:pt x="2421265" y="2418708"/>
                </a:lnTo>
                <a:lnTo>
                  <a:pt x="2402342" y="2434190"/>
                </a:lnTo>
                <a:lnTo>
                  <a:pt x="2381698" y="2447092"/>
                </a:lnTo>
                <a:lnTo>
                  <a:pt x="2358474" y="2457414"/>
                </a:lnTo>
                <a:lnTo>
                  <a:pt x="2333531" y="2466015"/>
                </a:lnTo>
                <a:lnTo>
                  <a:pt x="2308587" y="2473756"/>
                </a:lnTo>
                <a:lnTo>
                  <a:pt x="2281923" y="2480638"/>
                </a:lnTo>
                <a:lnTo>
                  <a:pt x="2256119" y="2487519"/>
                </a:lnTo>
                <a:lnTo>
                  <a:pt x="2230316" y="2495260"/>
                </a:lnTo>
                <a:lnTo>
                  <a:pt x="2205372" y="2503862"/>
                </a:lnTo>
                <a:lnTo>
                  <a:pt x="2182149" y="2514184"/>
                </a:lnTo>
                <a:lnTo>
                  <a:pt x="2160646" y="2526225"/>
                </a:lnTo>
                <a:lnTo>
                  <a:pt x="2141723" y="2541707"/>
                </a:lnTo>
                <a:lnTo>
                  <a:pt x="2121940" y="2558911"/>
                </a:lnTo>
                <a:lnTo>
                  <a:pt x="2104736" y="2578694"/>
                </a:lnTo>
                <a:lnTo>
                  <a:pt x="2088394" y="2599337"/>
                </a:lnTo>
                <a:lnTo>
                  <a:pt x="2072052" y="2620840"/>
                </a:lnTo>
                <a:lnTo>
                  <a:pt x="2055710" y="2642344"/>
                </a:lnTo>
                <a:lnTo>
                  <a:pt x="2039367" y="2662987"/>
                </a:lnTo>
                <a:lnTo>
                  <a:pt x="2021304" y="2682770"/>
                </a:lnTo>
                <a:lnTo>
                  <a:pt x="2003241" y="2699973"/>
                </a:lnTo>
                <a:lnTo>
                  <a:pt x="1982599" y="2714595"/>
                </a:lnTo>
                <a:lnTo>
                  <a:pt x="1961095" y="2725777"/>
                </a:lnTo>
                <a:lnTo>
                  <a:pt x="1935291" y="2733518"/>
                </a:lnTo>
                <a:lnTo>
                  <a:pt x="1908627" y="2736959"/>
                </a:lnTo>
                <a:lnTo>
                  <a:pt x="1881104" y="2737819"/>
                </a:lnTo>
                <a:lnTo>
                  <a:pt x="1851859" y="2735238"/>
                </a:lnTo>
                <a:lnTo>
                  <a:pt x="1822615" y="2731799"/>
                </a:lnTo>
                <a:lnTo>
                  <a:pt x="1793370" y="2727497"/>
                </a:lnTo>
                <a:lnTo>
                  <a:pt x="1764126" y="2724057"/>
                </a:lnTo>
                <a:lnTo>
                  <a:pt x="1734881" y="2722336"/>
                </a:lnTo>
                <a:lnTo>
                  <a:pt x="1706497" y="2722336"/>
                </a:lnTo>
                <a:lnTo>
                  <a:pt x="1679833" y="2725777"/>
                </a:lnTo>
                <a:lnTo>
                  <a:pt x="1652309" y="2732658"/>
                </a:lnTo>
                <a:lnTo>
                  <a:pt x="1627365" y="2742980"/>
                </a:lnTo>
                <a:lnTo>
                  <a:pt x="1601561" y="2756742"/>
                </a:lnTo>
                <a:lnTo>
                  <a:pt x="1575758" y="2770505"/>
                </a:lnTo>
                <a:lnTo>
                  <a:pt x="1549954" y="2785987"/>
                </a:lnTo>
                <a:lnTo>
                  <a:pt x="1525009" y="2800609"/>
                </a:lnTo>
                <a:lnTo>
                  <a:pt x="1498346" y="2813511"/>
                </a:lnTo>
                <a:lnTo>
                  <a:pt x="1472542" y="2823833"/>
                </a:lnTo>
                <a:lnTo>
                  <a:pt x="1445877" y="2830714"/>
                </a:lnTo>
                <a:lnTo>
                  <a:pt x="1418354" y="2833294"/>
                </a:lnTo>
                <a:lnTo>
                  <a:pt x="1390830" y="2830714"/>
                </a:lnTo>
                <a:lnTo>
                  <a:pt x="1364166" y="2823833"/>
                </a:lnTo>
                <a:lnTo>
                  <a:pt x="1338362" y="2813511"/>
                </a:lnTo>
                <a:lnTo>
                  <a:pt x="1311698" y="2800609"/>
                </a:lnTo>
                <a:lnTo>
                  <a:pt x="1286754" y="2785987"/>
                </a:lnTo>
                <a:lnTo>
                  <a:pt x="1260950" y="2770505"/>
                </a:lnTo>
                <a:lnTo>
                  <a:pt x="1235146" y="2756742"/>
                </a:lnTo>
                <a:lnTo>
                  <a:pt x="1209343" y="2742980"/>
                </a:lnTo>
                <a:lnTo>
                  <a:pt x="1183539" y="2732658"/>
                </a:lnTo>
                <a:lnTo>
                  <a:pt x="1156875" y="2725777"/>
                </a:lnTo>
                <a:lnTo>
                  <a:pt x="1130211" y="2722336"/>
                </a:lnTo>
                <a:lnTo>
                  <a:pt x="1101826" y="2722336"/>
                </a:lnTo>
                <a:lnTo>
                  <a:pt x="1072582" y="2724057"/>
                </a:lnTo>
                <a:lnTo>
                  <a:pt x="1043338" y="2727497"/>
                </a:lnTo>
                <a:lnTo>
                  <a:pt x="1014093" y="2731799"/>
                </a:lnTo>
                <a:lnTo>
                  <a:pt x="984848" y="2735238"/>
                </a:lnTo>
                <a:lnTo>
                  <a:pt x="955604" y="2737819"/>
                </a:lnTo>
                <a:lnTo>
                  <a:pt x="928081" y="2736959"/>
                </a:lnTo>
                <a:lnTo>
                  <a:pt x="901416" y="2733518"/>
                </a:lnTo>
                <a:lnTo>
                  <a:pt x="875612" y="2725777"/>
                </a:lnTo>
                <a:lnTo>
                  <a:pt x="854109" y="2714595"/>
                </a:lnTo>
                <a:lnTo>
                  <a:pt x="833465" y="2699973"/>
                </a:lnTo>
                <a:lnTo>
                  <a:pt x="815403" y="2682770"/>
                </a:lnTo>
                <a:lnTo>
                  <a:pt x="797340" y="2662987"/>
                </a:lnTo>
                <a:lnTo>
                  <a:pt x="780998" y="2642344"/>
                </a:lnTo>
                <a:lnTo>
                  <a:pt x="764655" y="2620840"/>
                </a:lnTo>
                <a:lnTo>
                  <a:pt x="748313" y="2599337"/>
                </a:lnTo>
                <a:lnTo>
                  <a:pt x="731971" y="2578694"/>
                </a:lnTo>
                <a:lnTo>
                  <a:pt x="714768" y="2558911"/>
                </a:lnTo>
                <a:lnTo>
                  <a:pt x="694985" y="2541707"/>
                </a:lnTo>
                <a:lnTo>
                  <a:pt x="676062" y="2526225"/>
                </a:lnTo>
                <a:lnTo>
                  <a:pt x="654559" y="2514184"/>
                </a:lnTo>
                <a:lnTo>
                  <a:pt x="631335" y="2503862"/>
                </a:lnTo>
                <a:lnTo>
                  <a:pt x="606392" y="2495260"/>
                </a:lnTo>
                <a:lnTo>
                  <a:pt x="580587" y="2487519"/>
                </a:lnTo>
                <a:lnTo>
                  <a:pt x="554784" y="2480638"/>
                </a:lnTo>
                <a:lnTo>
                  <a:pt x="528120" y="2473756"/>
                </a:lnTo>
                <a:lnTo>
                  <a:pt x="503176" y="2466015"/>
                </a:lnTo>
                <a:lnTo>
                  <a:pt x="478232" y="2457414"/>
                </a:lnTo>
                <a:lnTo>
                  <a:pt x="455009" y="2447092"/>
                </a:lnTo>
                <a:lnTo>
                  <a:pt x="434366" y="2434190"/>
                </a:lnTo>
                <a:lnTo>
                  <a:pt x="415442" y="2418708"/>
                </a:lnTo>
                <a:lnTo>
                  <a:pt x="399961" y="2399785"/>
                </a:lnTo>
                <a:lnTo>
                  <a:pt x="387059" y="2379141"/>
                </a:lnTo>
                <a:lnTo>
                  <a:pt x="376737" y="2355917"/>
                </a:lnTo>
                <a:lnTo>
                  <a:pt x="368136" y="2330974"/>
                </a:lnTo>
                <a:lnTo>
                  <a:pt x="360395" y="2306030"/>
                </a:lnTo>
                <a:lnTo>
                  <a:pt x="353514" y="2279366"/>
                </a:lnTo>
                <a:lnTo>
                  <a:pt x="346633" y="2253562"/>
                </a:lnTo>
                <a:lnTo>
                  <a:pt x="338891" y="2227757"/>
                </a:lnTo>
                <a:lnTo>
                  <a:pt x="330290" y="2202813"/>
                </a:lnTo>
                <a:lnTo>
                  <a:pt x="319968" y="2179589"/>
                </a:lnTo>
                <a:lnTo>
                  <a:pt x="307927" y="2158086"/>
                </a:lnTo>
                <a:lnTo>
                  <a:pt x="292445" y="2139163"/>
                </a:lnTo>
                <a:lnTo>
                  <a:pt x="275242" y="2119379"/>
                </a:lnTo>
                <a:lnTo>
                  <a:pt x="255459" y="2102177"/>
                </a:lnTo>
                <a:lnTo>
                  <a:pt x="233955" y="2085835"/>
                </a:lnTo>
                <a:lnTo>
                  <a:pt x="212452" y="2069492"/>
                </a:lnTo>
                <a:lnTo>
                  <a:pt x="190950" y="2053150"/>
                </a:lnTo>
                <a:lnTo>
                  <a:pt x="170306" y="2036806"/>
                </a:lnTo>
                <a:lnTo>
                  <a:pt x="150523" y="2018744"/>
                </a:lnTo>
                <a:lnTo>
                  <a:pt x="133321" y="2000681"/>
                </a:lnTo>
                <a:lnTo>
                  <a:pt x="118699" y="1980037"/>
                </a:lnTo>
                <a:lnTo>
                  <a:pt x="107517" y="1958534"/>
                </a:lnTo>
                <a:lnTo>
                  <a:pt x="99776" y="1932731"/>
                </a:lnTo>
                <a:lnTo>
                  <a:pt x="96335" y="1906066"/>
                </a:lnTo>
                <a:lnTo>
                  <a:pt x="95474" y="1878541"/>
                </a:lnTo>
                <a:lnTo>
                  <a:pt x="98055" y="1849297"/>
                </a:lnTo>
                <a:lnTo>
                  <a:pt x="101496" y="1820052"/>
                </a:lnTo>
                <a:lnTo>
                  <a:pt x="105796" y="1790807"/>
                </a:lnTo>
                <a:lnTo>
                  <a:pt x="109237" y="1761563"/>
                </a:lnTo>
                <a:lnTo>
                  <a:pt x="110958" y="1732318"/>
                </a:lnTo>
                <a:lnTo>
                  <a:pt x="110958" y="1703933"/>
                </a:lnTo>
                <a:lnTo>
                  <a:pt x="107517" y="1677269"/>
                </a:lnTo>
                <a:lnTo>
                  <a:pt x="100636" y="1650605"/>
                </a:lnTo>
                <a:lnTo>
                  <a:pt x="90314" y="1625660"/>
                </a:lnTo>
                <a:lnTo>
                  <a:pt x="77412" y="1599857"/>
                </a:lnTo>
                <a:lnTo>
                  <a:pt x="62790" y="1574053"/>
                </a:lnTo>
                <a:lnTo>
                  <a:pt x="47308" y="1548248"/>
                </a:lnTo>
                <a:lnTo>
                  <a:pt x="32686" y="1523304"/>
                </a:lnTo>
                <a:lnTo>
                  <a:pt x="19783" y="1496640"/>
                </a:lnTo>
                <a:lnTo>
                  <a:pt x="9462" y="1470836"/>
                </a:lnTo>
                <a:lnTo>
                  <a:pt x="2581" y="1444171"/>
                </a:lnTo>
                <a:lnTo>
                  <a:pt x="0" y="1416647"/>
                </a:lnTo>
                <a:lnTo>
                  <a:pt x="2581" y="1389123"/>
                </a:lnTo>
                <a:lnTo>
                  <a:pt x="9462" y="1362459"/>
                </a:lnTo>
                <a:lnTo>
                  <a:pt x="19783" y="1336654"/>
                </a:lnTo>
                <a:lnTo>
                  <a:pt x="32686" y="1309991"/>
                </a:lnTo>
                <a:lnTo>
                  <a:pt x="47308" y="1285046"/>
                </a:lnTo>
                <a:lnTo>
                  <a:pt x="62790" y="1259242"/>
                </a:lnTo>
                <a:lnTo>
                  <a:pt x="77412" y="1233438"/>
                </a:lnTo>
                <a:lnTo>
                  <a:pt x="90314" y="1207634"/>
                </a:lnTo>
                <a:lnTo>
                  <a:pt x="100636" y="1182689"/>
                </a:lnTo>
                <a:lnTo>
                  <a:pt x="107517" y="1156025"/>
                </a:lnTo>
                <a:lnTo>
                  <a:pt x="110958" y="1129361"/>
                </a:lnTo>
                <a:lnTo>
                  <a:pt x="110958" y="1100977"/>
                </a:lnTo>
                <a:lnTo>
                  <a:pt x="109237" y="1071732"/>
                </a:lnTo>
                <a:lnTo>
                  <a:pt x="105796" y="1042487"/>
                </a:lnTo>
                <a:lnTo>
                  <a:pt x="101496" y="1013242"/>
                </a:lnTo>
                <a:lnTo>
                  <a:pt x="98055" y="983998"/>
                </a:lnTo>
                <a:lnTo>
                  <a:pt x="95474" y="954754"/>
                </a:lnTo>
                <a:lnTo>
                  <a:pt x="96335" y="927229"/>
                </a:lnTo>
                <a:lnTo>
                  <a:pt x="99776" y="900565"/>
                </a:lnTo>
                <a:lnTo>
                  <a:pt x="107517" y="874760"/>
                </a:lnTo>
                <a:lnTo>
                  <a:pt x="118699" y="853257"/>
                </a:lnTo>
                <a:lnTo>
                  <a:pt x="133321" y="832614"/>
                </a:lnTo>
                <a:lnTo>
                  <a:pt x="150523" y="814551"/>
                </a:lnTo>
                <a:lnTo>
                  <a:pt x="170306" y="796488"/>
                </a:lnTo>
                <a:lnTo>
                  <a:pt x="190950" y="780145"/>
                </a:lnTo>
                <a:lnTo>
                  <a:pt x="212452" y="763802"/>
                </a:lnTo>
                <a:lnTo>
                  <a:pt x="233955" y="747460"/>
                </a:lnTo>
                <a:lnTo>
                  <a:pt x="255459" y="731117"/>
                </a:lnTo>
                <a:lnTo>
                  <a:pt x="275242" y="713915"/>
                </a:lnTo>
                <a:lnTo>
                  <a:pt x="292445" y="694132"/>
                </a:lnTo>
                <a:lnTo>
                  <a:pt x="307927" y="675208"/>
                </a:lnTo>
                <a:lnTo>
                  <a:pt x="319968" y="653705"/>
                </a:lnTo>
                <a:lnTo>
                  <a:pt x="330290" y="630482"/>
                </a:lnTo>
                <a:lnTo>
                  <a:pt x="338891" y="605537"/>
                </a:lnTo>
                <a:lnTo>
                  <a:pt x="346633" y="579732"/>
                </a:lnTo>
                <a:lnTo>
                  <a:pt x="353514" y="553929"/>
                </a:lnTo>
                <a:lnTo>
                  <a:pt x="360395" y="527264"/>
                </a:lnTo>
                <a:lnTo>
                  <a:pt x="368136" y="502321"/>
                </a:lnTo>
                <a:lnTo>
                  <a:pt x="376737" y="477376"/>
                </a:lnTo>
                <a:lnTo>
                  <a:pt x="387059" y="454153"/>
                </a:lnTo>
                <a:lnTo>
                  <a:pt x="399961" y="433510"/>
                </a:lnTo>
                <a:lnTo>
                  <a:pt x="415442" y="414587"/>
                </a:lnTo>
                <a:lnTo>
                  <a:pt x="434366" y="399104"/>
                </a:lnTo>
                <a:lnTo>
                  <a:pt x="455009" y="386202"/>
                </a:lnTo>
                <a:lnTo>
                  <a:pt x="478232" y="375880"/>
                </a:lnTo>
                <a:lnTo>
                  <a:pt x="503176" y="367279"/>
                </a:lnTo>
                <a:lnTo>
                  <a:pt x="528120" y="359538"/>
                </a:lnTo>
                <a:lnTo>
                  <a:pt x="554784" y="352656"/>
                </a:lnTo>
                <a:lnTo>
                  <a:pt x="580587" y="345775"/>
                </a:lnTo>
                <a:lnTo>
                  <a:pt x="606392" y="338034"/>
                </a:lnTo>
                <a:lnTo>
                  <a:pt x="631335" y="329433"/>
                </a:lnTo>
                <a:lnTo>
                  <a:pt x="654559" y="319111"/>
                </a:lnTo>
                <a:lnTo>
                  <a:pt x="676062" y="307070"/>
                </a:lnTo>
                <a:lnTo>
                  <a:pt x="694985" y="291587"/>
                </a:lnTo>
                <a:lnTo>
                  <a:pt x="714768" y="274384"/>
                </a:lnTo>
                <a:lnTo>
                  <a:pt x="731971" y="254601"/>
                </a:lnTo>
                <a:lnTo>
                  <a:pt x="748313" y="233957"/>
                </a:lnTo>
                <a:lnTo>
                  <a:pt x="764655" y="212454"/>
                </a:lnTo>
                <a:lnTo>
                  <a:pt x="780998" y="190950"/>
                </a:lnTo>
                <a:lnTo>
                  <a:pt x="797340" y="170307"/>
                </a:lnTo>
                <a:lnTo>
                  <a:pt x="815403" y="150524"/>
                </a:lnTo>
                <a:lnTo>
                  <a:pt x="833465" y="133322"/>
                </a:lnTo>
                <a:lnTo>
                  <a:pt x="854109" y="118699"/>
                </a:lnTo>
                <a:lnTo>
                  <a:pt x="875612" y="107517"/>
                </a:lnTo>
                <a:lnTo>
                  <a:pt x="901416" y="99776"/>
                </a:lnTo>
                <a:lnTo>
                  <a:pt x="928081" y="96335"/>
                </a:lnTo>
                <a:lnTo>
                  <a:pt x="955604" y="95475"/>
                </a:lnTo>
                <a:lnTo>
                  <a:pt x="984848" y="98056"/>
                </a:lnTo>
                <a:lnTo>
                  <a:pt x="1014093" y="101497"/>
                </a:lnTo>
                <a:lnTo>
                  <a:pt x="1043338" y="105797"/>
                </a:lnTo>
                <a:lnTo>
                  <a:pt x="1072582" y="109238"/>
                </a:lnTo>
                <a:lnTo>
                  <a:pt x="1101826" y="110958"/>
                </a:lnTo>
                <a:lnTo>
                  <a:pt x="1130211" y="110958"/>
                </a:lnTo>
                <a:lnTo>
                  <a:pt x="1156875" y="107517"/>
                </a:lnTo>
                <a:lnTo>
                  <a:pt x="1183539" y="100636"/>
                </a:lnTo>
                <a:lnTo>
                  <a:pt x="1209343" y="90315"/>
                </a:lnTo>
                <a:lnTo>
                  <a:pt x="1235146" y="76552"/>
                </a:lnTo>
                <a:lnTo>
                  <a:pt x="1260950" y="62790"/>
                </a:lnTo>
                <a:lnTo>
                  <a:pt x="1286754" y="47308"/>
                </a:lnTo>
                <a:lnTo>
                  <a:pt x="1311698" y="32685"/>
                </a:lnTo>
                <a:lnTo>
                  <a:pt x="1338362" y="19783"/>
                </a:lnTo>
                <a:lnTo>
                  <a:pt x="1364166" y="9461"/>
                </a:lnTo>
                <a:lnTo>
                  <a:pt x="1390830" y="258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04CDF86-FF30-6946-82E2-30D53C1EDBC2}"/>
              </a:ext>
            </a:extLst>
          </p:cNvPr>
          <p:cNvPicPr>
            <a:picLocks noChangeAspect="1"/>
          </p:cNvPicPr>
          <p:nvPr/>
        </p:nvPicPr>
        <p:blipFill rotWithShape="1">
          <a:blip r:embed="rId3"/>
          <a:srcRect b="3400"/>
          <a:stretch/>
        </p:blipFill>
        <p:spPr>
          <a:xfrm>
            <a:off x="6077243" y="3290379"/>
            <a:ext cx="2363371" cy="1780462"/>
          </a:xfrm>
          <a:prstGeom prst="rect">
            <a:avLst/>
          </a:prstGeom>
        </p:spPr>
      </p:pic>
      <p:sp>
        <p:nvSpPr>
          <p:cNvPr id="32" name="Freeform: Shape 31">
            <a:extLst>
              <a:ext uri="{FF2B5EF4-FFF2-40B4-BE49-F238E27FC236}">
                <a16:creationId xmlns:a16="http://schemas.microsoft.com/office/drawing/2014/main" id="{5D3DD866-9865-42E4-989A-17A2755F22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78598" y="3909952"/>
            <a:ext cx="3313402" cy="2948047"/>
          </a:xfrm>
          <a:custGeom>
            <a:avLst/>
            <a:gdLst>
              <a:gd name="connsiteX0" fmla="*/ 1934947 w 3313402"/>
              <a:gd name="connsiteY0" fmla="*/ 0 h 2948047"/>
              <a:gd name="connsiteX1" fmla="*/ 1972495 w 3313402"/>
              <a:gd name="connsiteY1" fmla="*/ 3519 h 2948047"/>
              <a:gd name="connsiteX2" fmla="*/ 2008871 w 3313402"/>
              <a:gd name="connsiteY2" fmla="*/ 12907 h 2948047"/>
              <a:gd name="connsiteX3" fmla="*/ 2044074 w 3313402"/>
              <a:gd name="connsiteY3" fmla="*/ 26988 h 2948047"/>
              <a:gd name="connsiteX4" fmla="*/ 2080448 w 3313402"/>
              <a:gd name="connsiteY4" fmla="*/ 44589 h 2948047"/>
              <a:gd name="connsiteX5" fmla="*/ 2114478 w 3313402"/>
              <a:gd name="connsiteY5" fmla="*/ 64537 h 2948047"/>
              <a:gd name="connsiteX6" fmla="*/ 2149681 w 3313402"/>
              <a:gd name="connsiteY6" fmla="*/ 85659 h 2948047"/>
              <a:gd name="connsiteX7" fmla="*/ 2184882 w 3313402"/>
              <a:gd name="connsiteY7" fmla="*/ 104433 h 2948047"/>
              <a:gd name="connsiteX8" fmla="*/ 2220084 w 3313402"/>
              <a:gd name="connsiteY8" fmla="*/ 123208 h 2948047"/>
              <a:gd name="connsiteX9" fmla="*/ 2254113 w 3313402"/>
              <a:gd name="connsiteY9" fmla="*/ 137288 h 2948047"/>
              <a:gd name="connsiteX10" fmla="*/ 2291662 w 3313402"/>
              <a:gd name="connsiteY10" fmla="*/ 146675 h 2948047"/>
              <a:gd name="connsiteX11" fmla="*/ 2328037 w 3313402"/>
              <a:gd name="connsiteY11" fmla="*/ 151369 h 2948047"/>
              <a:gd name="connsiteX12" fmla="*/ 2366759 w 3313402"/>
              <a:gd name="connsiteY12" fmla="*/ 151369 h 2948047"/>
              <a:gd name="connsiteX13" fmla="*/ 2406656 w 3313402"/>
              <a:gd name="connsiteY13" fmla="*/ 149023 h 2948047"/>
              <a:gd name="connsiteX14" fmla="*/ 2446551 w 3313402"/>
              <a:gd name="connsiteY14" fmla="*/ 144329 h 2948047"/>
              <a:gd name="connsiteX15" fmla="*/ 2486448 w 3313402"/>
              <a:gd name="connsiteY15" fmla="*/ 138462 h 2948047"/>
              <a:gd name="connsiteX16" fmla="*/ 2526343 w 3313402"/>
              <a:gd name="connsiteY16" fmla="*/ 133769 h 2948047"/>
              <a:gd name="connsiteX17" fmla="*/ 2566239 w 3313402"/>
              <a:gd name="connsiteY17" fmla="*/ 130247 h 2948047"/>
              <a:gd name="connsiteX18" fmla="*/ 2603787 w 3313402"/>
              <a:gd name="connsiteY18" fmla="*/ 131421 h 2948047"/>
              <a:gd name="connsiteX19" fmla="*/ 2640163 w 3313402"/>
              <a:gd name="connsiteY19" fmla="*/ 136115 h 2948047"/>
              <a:gd name="connsiteX20" fmla="*/ 2675366 w 3313402"/>
              <a:gd name="connsiteY20" fmla="*/ 146675 h 2948047"/>
              <a:gd name="connsiteX21" fmla="*/ 2704702 w 3313402"/>
              <a:gd name="connsiteY21" fmla="*/ 161930 h 2948047"/>
              <a:gd name="connsiteX22" fmla="*/ 2732862 w 3313402"/>
              <a:gd name="connsiteY22" fmla="*/ 181878 h 2948047"/>
              <a:gd name="connsiteX23" fmla="*/ 2757504 w 3313402"/>
              <a:gd name="connsiteY23" fmla="*/ 205346 h 2948047"/>
              <a:gd name="connsiteX24" fmla="*/ 2782146 w 3313402"/>
              <a:gd name="connsiteY24" fmla="*/ 232334 h 2948047"/>
              <a:gd name="connsiteX25" fmla="*/ 2804440 w 3313402"/>
              <a:gd name="connsiteY25" fmla="*/ 260495 h 2948047"/>
              <a:gd name="connsiteX26" fmla="*/ 2826735 w 3313402"/>
              <a:gd name="connsiteY26" fmla="*/ 289831 h 2948047"/>
              <a:gd name="connsiteX27" fmla="*/ 2849030 w 3313402"/>
              <a:gd name="connsiteY27" fmla="*/ 319166 h 2948047"/>
              <a:gd name="connsiteX28" fmla="*/ 2871324 w 3313402"/>
              <a:gd name="connsiteY28" fmla="*/ 347327 h 2948047"/>
              <a:gd name="connsiteX29" fmla="*/ 2894793 w 3313402"/>
              <a:gd name="connsiteY29" fmla="*/ 374315 h 2948047"/>
              <a:gd name="connsiteX30" fmla="*/ 2921781 w 3313402"/>
              <a:gd name="connsiteY30" fmla="*/ 397785 h 2948047"/>
              <a:gd name="connsiteX31" fmla="*/ 2947597 w 3313402"/>
              <a:gd name="connsiteY31" fmla="*/ 418906 h 2948047"/>
              <a:gd name="connsiteX32" fmla="*/ 2976931 w 3313402"/>
              <a:gd name="connsiteY32" fmla="*/ 435332 h 2948047"/>
              <a:gd name="connsiteX33" fmla="*/ 3008614 w 3313402"/>
              <a:gd name="connsiteY33" fmla="*/ 449413 h 2948047"/>
              <a:gd name="connsiteX34" fmla="*/ 3042641 w 3313402"/>
              <a:gd name="connsiteY34" fmla="*/ 461147 h 2948047"/>
              <a:gd name="connsiteX35" fmla="*/ 3077843 w 3313402"/>
              <a:gd name="connsiteY35" fmla="*/ 471708 h 2948047"/>
              <a:gd name="connsiteX36" fmla="*/ 3113046 w 3313402"/>
              <a:gd name="connsiteY36" fmla="*/ 481096 h 2948047"/>
              <a:gd name="connsiteX37" fmla="*/ 3149422 w 3313402"/>
              <a:gd name="connsiteY37" fmla="*/ 490483 h 2948047"/>
              <a:gd name="connsiteX38" fmla="*/ 3183450 w 3313402"/>
              <a:gd name="connsiteY38" fmla="*/ 501044 h 2948047"/>
              <a:gd name="connsiteX39" fmla="*/ 3217478 w 3313402"/>
              <a:gd name="connsiteY39" fmla="*/ 512777 h 2948047"/>
              <a:gd name="connsiteX40" fmla="*/ 3249161 w 3313402"/>
              <a:gd name="connsiteY40" fmla="*/ 526859 h 2948047"/>
              <a:gd name="connsiteX41" fmla="*/ 3277323 w 3313402"/>
              <a:gd name="connsiteY41" fmla="*/ 544460 h 2948047"/>
              <a:gd name="connsiteX42" fmla="*/ 3303139 w 3313402"/>
              <a:gd name="connsiteY42" fmla="*/ 565581 h 2948047"/>
              <a:gd name="connsiteX43" fmla="*/ 3313402 w 3313402"/>
              <a:gd name="connsiteY43" fmla="*/ 578126 h 2948047"/>
              <a:gd name="connsiteX44" fmla="*/ 3313402 w 3313402"/>
              <a:gd name="connsiteY44" fmla="*/ 2948047 h 2948047"/>
              <a:gd name="connsiteX45" fmla="*/ 422306 w 3313402"/>
              <a:gd name="connsiteY45" fmla="*/ 2948047 h 2948047"/>
              <a:gd name="connsiteX46" fmla="*/ 420079 w 3313402"/>
              <a:gd name="connsiteY46" fmla="*/ 2944070 h 2948047"/>
              <a:gd name="connsiteX47" fmla="*/ 398960 w 3313402"/>
              <a:gd name="connsiteY47" fmla="*/ 2918255 h 2948047"/>
              <a:gd name="connsiteX48" fmla="*/ 375490 w 3313402"/>
              <a:gd name="connsiteY48" fmla="*/ 2891267 h 2948047"/>
              <a:gd name="connsiteX49" fmla="*/ 348502 w 3313402"/>
              <a:gd name="connsiteY49" fmla="*/ 2867799 h 2948047"/>
              <a:gd name="connsiteX50" fmla="*/ 319166 w 3313402"/>
              <a:gd name="connsiteY50" fmla="*/ 2845505 h 2948047"/>
              <a:gd name="connsiteX51" fmla="*/ 289832 w 3313402"/>
              <a:gd name="connsiteY51" fmla="*/ 2823210 h 2948047"/>
              <a:gd name="connsiteX52" fmla="*/ 260497 w 3313402"/>
              <a:gd name="connsiteY52" fmla="*/ 2800916 h 2948047"/>
              <a:gd name="connsiteX53" fmla="*/ 232334 w 3313402"/>
              <a:gd name="connsiteY53" fmla="*/ 2778620 h 2948047"/>
              <a:gd name="connsiteX54" fmla="*/ 205346 w 3313402"/>
              <a:gd name="connsiteY54" fmla="*/ 2753979 h 2948047"/>
              <a:gd name="connsiteX55" fmla="*/ 181878 w 3313402"/>
              <a:gd name="connsiteY55" fmla="*/ 2729338 h 2948047"/>
              <a:gd name="connsiteX56" fmla="*/ 161931 w 3313402"/>
              <a:gd name="connsiteY56" fmla="*/ 2701176 h 2948047"/>
              <a:gd name="connsiteX57" fmla="*/ 146677 w 3313402"/>
              <a:gd name="connsiteY57" fmla="*/ 2671841 h 2948047"/>
              <a:gd name="connsiteX58" fmla="*/ 136116 w 3313402"/>
              <a:gd name="connsiteY58" fmla="*/ 2636640 h 2948047"/>
              <a:gd name="connsiteX59" fmla="*/ 131422 w 3313402"/>
              <a:gd name="connsiteY59" fmla="*/ 2600264 h 2948047"/>
              <a:gd name="connsiteX60" fmla="*/ 130248 w 3313402"/>
              <a:gd name="connsiteY60" fmla="*/ 2562713 h 2948047"/>
              <a:gd name="connsiteX61" fmla="*/ 133769 w 3313402"/>
              <a:gd name="connsiteY61" fmla="*/ 2522818 h 2948047"/>
              <a:gd name="connsiteX62" fmla="*/ 138462 w 3313402"/>
              <a:gd name="connsiteY62" fmla="*/ 2482923 h 2948047"/>
              <a:gd name="connsiteX63" fmla="*/ 144329 w 3313402"/>
              <a:gd name="connsiteY63" fmla="*/ 2443026 h 2948047"/>
              <a:gd name="connsiteX64" fmla="*/ 149023 w 3313402"/>
              <a:gd name="connsiteY64" fmla="*/ 2403131 h 2948047"/>
              <a:gd name="connsiteX65" fmla="*/ 151371 w 3313402"/>
              <a:gd name="connsiteY65" fmla="*/ 2363236 h 2948047"/>
              <a:gd name="connsiteX66" fmla="*/ 151371 w 3313402"/>
              <a:gd name="connsiteY66" fmla="*/ 2324513 h 2948047"/>
              <a:gd name="connsiteX67" fmla="*/ 146677 w 3313402"/>
              <a:gd name="connsiteY67" fmla="*/ 2288138 h 2948047"/>
              <a:gd name="connsiteX68" fmla="*/ 137289 w 3313402"/>
              <a:gd name="connsiteY68" fmla="*/ 2251763 h 2948047"/>
              <a:gd name="connsiteX69" fmla="*/ 123208 w 3313402"/>
              <a:gd name="connsiteY69" fmla="*/ 2217733 h 2948047"/>
              <a:gd name="connsiteX70" fmla="*/ 105607 w 3313402"/>
              <a:gd name="connsiteY70" fmla="*/ 2182531 h 2948047"/>
              <a:gd name="connsiteX71" fmla="*/ 85659 w 3313402"/>
              <a:gd name="connsiteY71" fmla="*/ 2147330 h 2948047"/>
              <a:gd name="connsiteX72" fmla="*/ 64538 w 3313402"/>
              <a:gd name="connsiteY72" fmla="*/ 2112127 h 2948047"/>
              <a:gd name="connsiteX73" fmla="*/ 44590 w 3313402"/>
              <a:gd name="connsiteY73" fmla="*/ 2078098 h 2948047"/>
              <a:gd name="connsiteX74" fmla="*/ 26988 w 3313402"/>
              <a:gd name="connsiteY74" fmla="*/ 2041723 h 2948047"/>
              <a:gd name="connsiteX75" fmla="*/ 12908 w 3313402"/>
              <a:gd name="connsiteY75" fmla="*/ 2006521 h 2948047"/>
              <a:gd name="connsiteX76" fmla="*/ 3521 w 3313402"/>
              <a:gd name="connsiteY76" fmla="*/ 1970145 h 2948047"/>
              <a:gd name="connsiteX77" fmla="*/ 0 w 3313402"/>
              <a:gd name="connsiteY77" fmla="*/ 1932596 h 2948047"/>
              <a:gd name="connsiteX78" fmla="*/ 3521 w 3313402"/>
              <a:gd name="connsiteY78" fmla="*/ 1895048 h 2948047"/>
              <a:gd name="connsiteX79" fmla="*/ 12908 w 3313402"/>
              <a:gd name="connsiteY79" fmla="*/ 1858672 h 2948047"/>
              <a:gd name="connsiteX80" fmla="*/ 26988 w 3313402"/>
              <a:gd name="connsiteY80" fmla="*/ 1823470 h 2948047"/>
              <a:gd name="connsiteX81" fmla="*/ 44590 w 3313402"/>
              <a:gd name="connsiteY81" fmla="*/ 1787095 h 2948047"/>
              <a:gd name="connsiteX82" fmla="*/ 64538 w 3313402"/>
              <a:gd name="connsiteY82" fmla="*/ 1753065 h 2948047"/>
              <a:gd name="connsiteX83" fmla="*/ 85659 w 3313402"/>
              <a:gd name="connsiteY83" fmla="*/ 1717864 h 2948047"/>
              <a:gd name="connsiteX84" fmla="*/ 105607 w 3313402"/>
              <a:gd name="connsiteY84" fmla="*/ 1682661 h 2948047"/>
              <a:gd name="connsiteX85" fmla="*/ 123208 w 3313402"/>
              <a:gd name="connsiteY85" fmla="*/ 1647460 h 2948047"/>
              <a:gd name="connsiteX86" fmla="*/ 137289 w 3313402"/>
              <a:gd name="connsiteY86" fmla="*/ 1613430 h 2948047"/>
              <a:gd name="connsiteX87" fmla="*/ 146677 w 3313402"/>
              <a:gd name="connsiteY87" fmla="*/ 1577054 h 2948047"/>
              <a:gd name="connsiteX88" fmla="*/ 151371 w 3313402"/>
              <a:gd name="connsiteY88" fmla="*/ 1540680 h 2948047"/>
              <a:gd name="connsiteX89" fmla="*/ 151371 w 3313402"/>
              <a:gd name="connsiteY89" fmla="*/ 1501958 h 2948047"/>
              <a:gd name="connsiteX90" fmla="*/ 149023 w 3313402"/>
              <a:gd name="connsiteY90" fmla="*/ 1462061 h 2948047"/>
              <a:gd name="connsiteX91" fmla="*/ 144329 w 3313402"/>
              <a:gd name="connsiteY91" fmla="*/ 1422166 h 2948047"/>
              <a:gd name="connsiteX92" fmla="*/ 138462 w 3313402"/>
              <a:gd name="connsiteY92" fmla="*/ 1382269 h 2948047"/>
              <a:gd name="connsiteX93" fmla="*/ 133769 w 3313402"/>
              <a:gd name="connsiteY93" fmla="*/ 1342374 h 2948047"/>
              <a:gd name="connsiteX94" fmla="*/ 130248 w 3313402"/>
              <a:gd name="connsiteY94" fmla="*/ 1302479 h 2948047"/>
              <a:gd name="connsiteX95" fmla="*/ 131422 w 3313402"/>
              <a:gd name="connsiteY95" fmla="*/ 1264930 h 2948047"/>
              <a:gd name="connsiteX96" fmla="*/ 136116 w 3313402"/>
              <a:gd name="connsiteY96" fmla="*/ 1228554 h 2948047"/>
              <a:gd name="connsiteX97" fmla="*/ 146677 w 3313402"/>
              <a:gd name="connsiteY97" fmla="*/ 1193352 h 2948047"/>
              <a:gd name="connsiteX98" fmla="*/ 161931 w 3313402"/>
              <a:gd name="connsiteY98" fmla="*/ 1164017 h 2948047"/>
              <a:gd name="connsiteX99" fmla="*/ 181878 w 3313402"/>
              <a:gd name="connsiteY99" fmla="*/ 1135856 h 2948047"/>
              <a:gd name="connsiteX100" fmla="*/ 205346 w 3313402"/>
              <a:gd name="connsiteY100" fmla="*/ 1111214 h 2948047"/>
              <a:gd name="connsiteX101" fmla="*/ 232334 w 3313402"/>
              <a:gd name="connsiteY101" fmla="*/ 1086573 h 2948047"/>
              <a:gd name="connsiteX102" fmla="*/ 260497 w 3313402"/>
              <a:gd name="connsiteY102" fmla="*/ 1064277 h 2948047"/>
              <a:gd name="connsiteX103" fmla="*/ 289832 w 3313402"/>
              <a:gd name="connsiteY103" fmla="*/ 1041982 h 2948047"/>
              <a:gd name="connsiteX104" fmla="*/ 319166 w 3313402"/>
              <a:gd name="connsiteY104" fmla="*/ 1019688 h 2948047"/>
              <a:gd name="connsiteX105" fmla="*/ 348502 w 3313402"/>
              <a:gd name="connsiteY105" fmla="*/ 997393 h 2948047"/>
              <a:gd name="connsiteX106" fmla="*/ 375490 w 3313402"/>
              <a:gd name="connsiteY106" fmla="*/ 973926 h 2948047"/>
              <a:gd name="connsiteX107" fmla="*/ 398960 w 3313402"/>
              <a:gd name="connsiteY107" fmla="*/ 946938 h 2948047"/>
              <a:gd name="connsiteX108" fmla="*/ 420079 w 3313402"/>
              <a:gd name="connsiteY108" fmla="*/ 921122 h 2948047"/>
              <a:gd name="connsiteX109" fmla="*/ 436507 w 3313402"/>
              <a:gd name="connsiteY109" fmla="*/ 891788 h 2948047"/>
              <a:gd name="connsiteX110" fmla="*/ 450588 w 3313402"/>
              <a:gd name="connsiteY110" fmla="*/ 860106 h 2948047"/>
              <a:gd name="connsiteX111" fmla="*/ 462322 w 3313402"/>
              <a:gd name="connsiteY111" fmla="*/ 826076 h 2948047"/>
              <a:gd name="connsiteX112" fmla="*/ 472883 w 3313402"/>
              <a:gd name="connsiteY112" fmla="*/ 790874 h 2948047"/>
              <a:gd name="connsiteX113" fmla="*/ 482271 w 3313402"/>
              <a:gd name="connsiteY113" fmla="*/ 755672 h 2948047"/>
              <a:gd name="connsiteX114" fmla="*/ 491658 w 3313402"/>
              <a:gd name="connsiteY114" fmla="*/ 719297 h 2948047"/>
              <a:gd name="connsiteX115" fmla="*/ 502219 w 3313402"/>
              <a:gd name="connsiteY115" fmla="*/ 685268 h 2948047"/>
              <a:gd name="connsiteX116" fmla="*/ 513952 w 3313402"/>
              <a:gd name="connsiteY116" fmla="*/ 651238 h 2948047"/>
              <a:gd name="connsiteX117" fmla="*/ 528034 w 3313402"/>
              <a:gd name="connsiteY117" fmla="*/ 619558 h 2948047"/>
              <a:gd name="connsiteX118" fmla="*/ 545635 w 3313402"/>
              <a:gd name="connsiteY118" fmla="*/ 591396 h 2948047"/>
              <a:gd name="connsiteX119" fmla="*/ 566755 w 3313402"/>
              <a:gd name="connsiteY119" fmla="*/ 565581 h 2948047"/>
              <a:gd name="connsiteX120" fmla="*/ 592570 w 3313402"/>
              <a:gd name="connsiteY120" fmla="*/ 544460 h 2948047"/>
              <a:gd name="connsiteX121" fmla="*/ 620733 w 3313402"/>
              <a:gd name="connsiteY121" fmla="*/ 526859 h 2948047"/>
              <a:gd name="connsiteX122" fmla="*/ 652413 w 3313402"/>
              <a:gd name="connsiteY122" fmla="*/ 512777 h 2948047"/>
              <a:gd name="connsiteX123" fmla="*/ 686443 w 3313402"/>
              <a:gd name="connsiteY123" fmla="*/ 501044 h 2948047"/>
              <a:gd name="connsiteX124" fmla="*/ 720472 w 3313402"/>
              <a:gd name="connsiteY124" fmla="*/ 490483 h 2948047"/>
              <a:gd name="connsiteX125" fmla="*/ 756848 w 3313402"/>
              <a:gd name="connsiteY125" fmla="*/ 481096 h 2948047"/>
              <a:gd name="connsiteX126" fmla="*/ 792049 w 3313402"/>
              <a:gd name="connsiteY126" fmla="*/ 471708 h 2948047"/>
              <a:gd name="connsiteX127" fmla="*/ 827252 w 3313402"/>
              <a:gd name="connsiteY127" fmla="*/ 461147 h 2948047"/>
              <a:gd name="connsiteX128" fmla="*/ 861280 w 3313402"/>
              <a:gd name="connsiteY128" fmla="*/ 449413 h 2948047"/>
              <a:gd name="connsiteX129" fmla="*/ 892962 w 3313402"/>
              <a:gd name="connsiteY129" fmla="*/ 435332 h 2948047"/>
              <a:gd name="connsiteX130" fmla="*/ 922297 w 3313402"/>
              <a:gd name="connsiteY130" fmla="*/ 418906 h 2948047"/>
              <a:gd name="connsiteX131" fmla="*/ 948112 w 3313402"/>
              <a:gd name="connsiteY131" fmla="*/ 397785 h 2948047"/>
              <a:gd name="connsiteX132" fmla="*/ 975101 w 3313402"/>
              <a:gd name="connsiteY132" fmla="*/ 374315 h 2948047"/>
              <a:gd name="connsiteX133" fmla="*/ 998569 w 3313402"/>
              <a:gd name="connsiteY133" fmla="*/ 347327 h 2948047"/>
              <a:gd name="connsiteX134" fmla="*/ 1020864 w 3313402"/>
              <a:gd name="connsiteY134" fmla="*/ 319166 h 2948047"/>
              <a:gd name="connsiteX135" fmla="*/ 1043158 w 3313402"/>
              <a:gd name="connsiteY135" fmla="*/ 289831 h 2948047"/>
              <a:gd name="connsiteX136" fmla="*/ 1065453 w 3313402"/>
              <a:gd name="connsiteY136" fmla="*/ 260495 h 2948047"/>
              <a:gd name="connsiteX137" fmla="*/ 1087747 w 3313402"/>
              <a:gd name="connsiteY137" fmla="*/ 232334 h 2948047"/>
              <a:gd name="connsiteX138" fmla="*/ 1112390 w 3313402"/>
              <a:gd name="connsiteY138" fmla="*/ 205346 h 2948047"/>
              <a:gd name="connsiteX139" fmla="*/ 1137030 w 3313402"/>
              <a:gd name="connsiteY139" fmla="*/ 181878 h 2948047"/>
              <a:gd name="connsiteX140" fmla="*/ 1165193 w 3313402"/>
              <a:gd name="connsiteY140" fmla="*/ 161930 h 2948047"/>
              <a:gd name="connsiteX141" fmla="*/ 1194528 w 3313402"/>
              <a:gd name="connsiteY141" fmla="*/ 146675 h 2948047"/>
              <a:gd name="connsiteX142" fmla="*/ 1229731 w 3313402"/>
              <a:gd name="connsiteY142" fmla="*/ 136115 h 2948047"/>
              <a:gd name="connsiteX143" fmla="*/ 1266106 w 3313402"/>
              <a:gd name="connsiteY143" fmla="*/ 131421 h 2948047"/>
              <a:gd name="connsiteX144" fmla="*/ 1303654 w 3313402"/>
              <a:gd name="connsiteY144" fmla="*/ 130247 h 2948047"/>
              <a:gd name="connsiteX145" fmla="*/ 1343549 w 3313402"/>
              <a:gd name="connsiteY145" fmla="*/ 133769 h 2948047"/>
              <a:gd name="connsiteX146" fmla="*/ 1383446 w 3313402"/>
              <a:gd name="connsiteY146" fmla="*/ 138462 h 2948047"/>
              <a:gd name="connsiteX147" fmla="*/ 1423342 w 3313402"/>
              <a:gd name="connsiteY147" fmla="*/ 144329 h 2948047"/>
              <a:gd name="connsiteX148" fmla="*/ 1463237 w 3313402"/>
              <a:gd name="connsiteY148" fmla="*/ 149023 h 2948047"/>
              <a:gd name="connsiteX149" fmla="*/ 1503133 w 3313402"/>
              <a:gd name="connsiteY149" fmla="*/ 151369 h 2948047"/>
              <a:gd name="connsiteX150" fmla="*/ 1541856 w 3313402"/>
              <a:gd name="connsiteY150" fmla="*/ 151369 h 2948047"/>
              <a:gd name="connsiteX151" fmla="*/ 1578232 w 3313402"/>
              <a:gd name="connsiteY151" fmla="*/ 146675 h 2948047"/>
              <a:gd name="connsiteX152" fmla="*/ 1614608 w 3313402"/>
              <a:gd name="connsiteY152" fmla="*/ 137288 h 2948047"/>
              <a:gd name="connsiteX153" fmla="*/ 1649810 w 3313402"/>
              <a:gd name="connsiteY153" fmla="*/ 123208 h 2948047"/>
              <a:gd name="connsiteX154" fmla="*/ 1685011 w 3313402"/>
              <a:gd name="connsiteY154" fmla="*/ 104433 h 2948047"/>
              <a:gd name="connsiteX155" fmla="*/ 1720214 w 3313402"/>
              <a:gd name="connsiteY155" fmla="*/ 85659 h 2948047"/>
              <a:gd name="connsiteX156" fmla="*/ 1755415 w 3313402"/>
              <a:gd name="connsiteY156" fmla="*/ 64537 h 2948047"/>
              <a:gd name="connsiteX157" fmla="*/ 1789445 w 3313402"/>
              <a:gd name="connsiteY157" fmla="*/ 44589 h 2948047"/>
              <a:gd name="connsiteX158" fmla="*/ 1825821 w 3313402"/>
              <a:gd name="connsiteY158" fmla="*/ 26988 h 2948047"/>
              <a:gd name="connsiteX159" fmla="*/ 1861022 w 3313402"/>
              <a:gd name="connsiteY159" fmla="*/ 12907 h 2948047"/>
              <a:gd name="connsiteX160" fmla="*/ 1897398 w 3313402"/>
              <a:gd name="connsiteY160" fmla="*/ 3519 h 29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3313402" h="2948047">
                <a:moveTo>
                  <a:pt x="1934947" y="0"/>
                </a:moveTo>
                <a:lnTo>
                  <a:pt x="1972495" y="3519"/>
                </a:lnTo>
                <a:lnTo>
                  <a:pt x="2008871" y="12907"/>
                </a:lnTo>
                <a:lnTo>
                  <a:pt x="2044074" y="26988"/>
                </a:lnTo>
                <a:lnTo>
                  <a:pt x="2080448" y="44589"/>
                </a:lnTo>
                <a:lnTo>
                  <a:pt x="2114478" y="64537"/>
                </a:lnTo>
                <a:lnTo>
                  <a:pt x="2149681" y="85659"/>
                </a:lnTo>
                <a:lnTo>
                  <a:pt x="2184882" y="104433"/>
                </a:lnTo>
                <a:lnTo>
                  <a:pt x="2220084" y="123208"/>
                </a:lnTo>
                <a:lnTo>
                  <a:pt x="2254113" y="137288"/>
                </a:lnTo>
                <a:lnTo>
                  <a:pt x="2291662" y="146675"/>
                </a:lnTo>
                <a:lnTo>
                  <a:pt x="2328037" y="151369"/>
                </a:lnTo>
                <a:lnTo>
                  <a:pt x="2366759" y="151369"/>
                </a:lnTo>
                <a:lnTo>
                  <a:pt x="2406656" y="149023"/>
                </a:lnTo>
                <a:lnTo>
                  <a:pt x="2446551" y="144329"/>
                </a:lnTo>
                <a:lnTo>
                  <a:pt x="2486448" y="138462"/>
                </a:lnTo>
                <a:lnTo>
                  <a:pt x="2526343" y="133769"/>
                </a:lnTo>
                <a:lnTo>
                  <a:pt x="2566239" y="130247"/>
                </a:lnTo>
                <a:lnTo>
                  <a:pt x="2603787" y="131421"/>
                </a:lnTo>
                <a:lnTo>
                  <a:pt x="2640163" y="136115"/>
                </a:lnTo>
                <a:lnTo>
                  <a:pt x="2675366" y="146675"/>
                </a:lnTo>
                <a:lnTo>
                  <a:pt x="2704702" y="161930"/>
                </a:lnTo>
                <a:lnTo>
                  <a:pt x="2732862" y="181878"/>
                </a:lnTo>
                <a:lnTo>
                  <a:pt x="2757504" y="205346"/>
                </a:lnTo>
                <a:lnTo>
                  <a:pt x="2782146" y="232334"/>
                </a:lnTo>
                <a:lnTo>
                  <a:pt x="2804440" y="260495"/>
                </a:lnTo>
                <a:lnTo>
                  <a:pt x="2826735" y="289831"/>
                </a:lnTo>
                <a:lnTo>
                  <a:pt x="2849030" y="319166"/>
                </a:lnTo>
                <a:lnTo>
                  <a:pt x="2871324" y="347327"/>
                </a:lnTo>
                <a:lnTo>
                  <a:pt x="2894793" y="374315"/>
                </a:lnTo>
                <a:lnTo>
                  <a:pt x="2921781" y="397785"/>
                </a:lnTo>
                <a:lnTo>
                  <a:pt x="2947597" y="418906"/>
                </a:lnTo>
                <a:lnTo>
                  <a:pt x="2976931" y="435332"/>
                </a:lnTo>
                <a:lnTo>
                  <a:pt x="3008614" y="449413"/>
                </a:lnTo>
                <a:lnTo>
                  <a:pt x="3042641" y="461147"/>
                </a:lnTo>
                <a:lnTo>
                  <a:pt x="3077843" y="471708"/>
                </a:lnTo>
                <a:lnTo>
                  <a:pt x="3113046" y="481096"/>
                </a:lnTo>
                <a:lnTo>
                  <a:pt x="3149422" y="490483"/>
                </a:lnTo>
                <a:lnTo>
                  <a:pt x="3183450" y="501044"/>
                </a:lnTo>
                <a:lnTo>
                  <a:pt x="3217478" y="512777"/>
                </a:lnTo>
                <a:lnTo>
                  <a:pt x="3249161" y="526859"/>
                </a:lnTo>
                <a:lnTo>
                  <a:pt x="3277323" y="544460"/>
                </a:lnTo>
                <a:lnTo>
                  <a:pt x="3303139" y="565581"/>
                </a:lnTo>
                <a:lnTo>
                  <a:pt x="3313402" y="578126"/>
                </a:lnTo>
                <a:lnTo>
                  <a:pt x="3313402" y="2948047"/>
                </a:lnTo>
                <a:lnTo>
                  <a:pt x="422306" y="2948047"/>
                </a:lnTo>
                <a:lnTo>
                  <a:pt x="420079" y="2944070"/>
                </a:lnTo>
                <a:lnTo>
                  <a:pt x="398960" y="2918255"/>
                </a:lnTo>
                <a:lnTo>
                  <a:pt x="375490" y="2891267"/>
                </a:lnTo>
                <a:lnTo>
                  <a:pt x="348502" y="2867799"/>
                </a:lnTo>
                <a:lnTo>
                  <a:pt x="319166" y="2845505"/>
                </a:lnTo>
                <a:lnTo>
                  <a:pt x="289832" y="2823210"/>
                </a:lnTo>
                <a:lnTo>
                  <a:pt x="260497" y="2800916"/>
                </a:lnTo>
                <a:lnTo>
                  <a:pt x="232334" y="2778620"/>
                </a:lnTo>
                <a:lnTo>
                  <a:pt x="205346" y="2753979"/>
                </a:lnTo>
                <a:lnTo>
                  <a:pt x="181878" y="2729338"/>
                </a:lnTo>
                <a:lnTo>
                  <a:pt x="161931" y="2701176"/>
                </a:lnTo>
                <a:lnTo>
                  <a:pt x="146677" y="2671841"/>
                </a:lnTo>
                <a:lnTo>
                  <a:pt x="136116" y="2636640"/>
                </a:lnTo>
                <a:lnTo>
                  <a:pt x="131422" y="2600264"/>
                </a:lnTo>
                <a:lnTo>
                  <a:pt x="130248" y="2562713"/>
                </a:lnTo>
                <a:lnTo>
                  <a:pt x="133769" y="2522818"/>
                </a:lnTo>
                <a:lnTo>
                  <a:pt x="138462" y="2482923"/>
                </a:lnTo>
                <a:lnTo>
                  <a:pt x="144329" y="2443026"/>
                </a:lnTo>
                <a:lnTo>
                  <a:pt x="149023" y="2403131"/>
                </a:lnTo>
                <a:lnTo>
                  <a:pt x="151371" y="2363236"/>
                </a:lnTo>
                <a:lnTo>
                  <a:pt x="151371" y="2324513"/>
                </a:lnTo>
                <a:lnTo>
                  <a:pt x="146677" y="2288138"/>
                </a:lnTo>
                <a:lnTo>
                  <a:pt x="137289" y="2251763"/>
                </a:lnTo>
                <a:lnTo>
                  <a:pt x="123208" y="2217733"/>
                </a:lnTo>
                <a:lnTo>
                  <a:pt x="105607" y="2182531"/>
                </a:lnTo>
                <a:lnTo>
                  <a:pt x="85659" y="2147330"/>
                </a:lnTo>
                <a:lnTo>
                  <a:pt x="64538" y="2112127"/>
                </a:lnTo>
                <a:lnTo>
                  <a:pt x="44590" y="2078098"/>
                </a:lnTo>
                <a:lnTo>
                  <a:pt x="26988" y="2041723"/>
                </a:lnTo>
                <a:lnTo>
                  <a:pt x="12908" y="2006521"/>
                </a:lnTo>
                <a:lnTo>
                  <a:pt x="3521" y="1970145"/>
                </a:lnTo>
                <a:lnTo>
                  <a:pt x="0" y="1932596"/>
                </a:lnTo>
                <a:lnTo>
                  <a:pt x="3521" y="1895048"/>
                </a:lnTo>
                <a:lnTo>
                  <a:pt x="12908" y="1858672"/>
                </a:lnTo>
                <a:lnTo>
                  <a:pt x="26988" y="1823470"/>
                </a:lnTo>
                <a:lnTo>
                  <a:pt x="44590" y="1787095"/>
                </a:lnTo>
                <a:lnTo>
                  <a:pt x="64538" y="1753065"/>
                </a:lnTo>
                <a:lnTo>
                  <a:pt x="85659" y="1717864"/>
                </a:lnTo>
                <a:lnTo>
                  <a:pt x="105607" y="1682661"/>
                </a:lnTo>
                <a:lnTo>
                  <a:pt x="123208" y="1647460"/>
                </a:lnTo>
                <a:lnTo>
                  <a:pt x="137289" y="1613430"/>
                </a:lnTo>
                <a:lnTo>
                  <a:pt x="146677" y="1577054"/>
                </a:lnTo>
                <a:lnTo>
                  <a:pt x="151371" y="1540680"/>
                </a:lnTo>
                <a:lnTo>
                  <a:pt x="151371" y="1501958"/>
                </a:lnTo>
                <a:lnTo>
                  <a:pt x="149023" y="1462061"/>
                </a:lnTo>
                <a:lnTo>
                  <a:pt x="144329" y="1422166"/>
                </a:lnTo>
                <a:lnTo>
                  <a:pt x="138462" y="1382269"/>
                </a:lnTo>
                <a:lnTo>
                  <a:pt x="133769" y="1342374"/>
                </a:lnTo>
                <a:lnTo>
                  <a:pt x="130248" y="1302479"/>
                </a:lnTo>
                <a:lnTo>
                  <a:pt x="131422" y="1264930"/>
                </a:lnTo>
                <a:lnTo>
                  <a:pt x="136116" y="1228554"/>
                </a:lnTo>
                <a:lnTo>
                  <a:pt x="146677" y="1193352"/>
                </a:lnTo>
                <a:lnTo>
                  <a:pt x="161931" y="1164017"/>
                </a:lnTo>
                <a:lnTo>
                  <a:pt x="181878" y="1135856"/>
                </a:lnTo>
                <a:lnTo>
                  <a:pt x="205346" y="1111214"/>
                </a:lnTo>
                <a:lnTo>
                  <a:pt x="232334" y="1086573"/>
                </a:lnTo>
                <a:lnTo>
                  <a:pt x="260497" y="1064277"/>
                </a:lnTo>
                <a:lnTo>
                  <a:pt x="289832" y="1041982"/>
                </a:lnTo>
                <a:lnTo>
                  <a:pt x="319166" y="1019688"/>
                </a:lnTo>
                <a:lnTo>
                  <a:pt x="348502" y="997393"/>
                </a:lnTo>
                <a:lnTo>
                  <a:pt x="375490" y="973926"/>
                </a:lnTo>
                <a:lnTo>
                  <a:pt x="398960" y="946938"/>
                </a:lnTo>
                <a:lnTo>
                  <a:pt x="420079" y="921122"/>
                </a:lnTo>
                <a:lnTo>
                  <a:pt x="436507" y="891788"/>
                </a:lnTo>
                <a:lnTo>
                  <a:pt x="450588" y="860106"/>
                </a:lnTo>
                <a:lnTo>
                  <a:pt x="462322" y="826076"/>
                </a:lnTo>
                <a:lnTo>
                  <a:pt x="472883" y="790874"/>
                </a:lnTo>
                <a:lnTo>
                  <a:pt x="482271" y="755672"/>
                </a:lnTo>
                <a:lnTo>
                  <a:pt x="491658" y="719297"/>
                </a:lnTo>
                <a:lnTo>
                  <a:pt x="502219" y="685268"/>
                </a:lnTo>
                <a:lnTo>
                  <a:pt x="513952" y="651238"/>
                </a:lnTo>
                <a:lnTo>
                  <a:pt x="528034" y="619558"/>
                </a:lnTo>
                <a:lnTo>
                  <a:pt x="545635" y="591396"/>
                </a:lnTo>
                <a:lnTo>
                  <a:pt x="566755" y="565581"/>
                </a:lnTo>
                <a:lnTo>
                  <a:pt x="592570" y="544460"/>
                </a:lnTo>
                <a:lnTo>
                  <a:pt x="620733" y="526859"/>
                </a:lnTo>
                <a:lnTo>
                  <a:pt x="652413" y="512777"/>
                </a:lnTo>
                <a:lnTo>
                  <a:pt x="686443" y="501044"/>
                </a:lnTo>
                <a:lnTo>
                  <a:pt x="720472" y="490483"/>
                </a:lnTo>
                <a:lnTo>
                  <a:pt x="756848" y="481096"/>
                </a:lnTo>
                <a:lnTo>
                  <a:pt x="792049" y="471708"/>
                </a:lnTo>
                <a:lnTo>
                  <a:pt x="827252" y="461147"/>
                </a:lnTo>
                <a:lnTo>
                  <a:pt x="861280" y="449413"/>
                </a:lnTo>
                <a:lnTo>
                  <a:pt x="892962" y="435332"/>
                </a:lnTo>
                <a:lnTo>
                  <a:pt x="922297" y="418906"/>
                </a:lnTo>
                <a:lnTo>
                  <a:pt x="948112" y="397785"/>
                </a:lnTo>
                <a:lnTo>
                  <a:pt x="975101" y="374315"/>
                </a:lnTo>
                <a:lnTo>
                  <a:pt x="998569" y="347327"/>
                </a:lnTo>
                <a:lnTo>
                  <a:pt x="1020864" y="319166"/>
                </a:lnTo>
                <a:lnTo>
                  <a:pt x="1043158" y="289831"/>
                </a:lnTo>
                <a:lnTo>
                  <a:pt x="1065453" y="260495"/>
                </a:lnTo>
                <a:lnTo>
                  <a:pt x="1087747" y="232334"/>
                </a:lnTo>
                <a:lnTo>
                  <a:pt x="1112390" y="205346"/>
                </a:lnTo>
                <a:lnTo>
                  <a:pt x="1137030" y="181878"/>
                </a:lnTo>
                <a:lnTo>
                  <a:pt x="1165193" y="161930"/>
                </a:lnTo>
                <a:lnTo>
                  <a:pt x="1194528" y="146675"/>
                </a:lnTo>
                <a:lnTo>
                  <a:pt x="1229731" y="136115"/>
                </a:lnTo>
                <a:lnTo>
                  <a:pt x="1266106" y="131421"/>
                </a:lnTo>
                <a:lnTo>
                  <a:pt x="1303654" y="130247"/>
                </a:lnTo>
                <a:lnTo>
                  <a:pt x="1343549" y="133769"/>
                </a:lnTo>
                <a:lnTo>
                  <a:pt x="1383446" y="138462"/>
                </a:lnTo>
                <a:lnTo>
                  <a:pt x="1423342" y="144329"/>
                </a:lnTo>
                <a:lnTo>
                  <a:pt x="1463237" y="149023"/>
                </a:lnTo>
                <a:lnTo>
                  <a:pt x="1503133" y="151369"/>
                </a:lnTo>
                <a:lnTo>
                  <a:pt x="1541856" y="151369"/>
                </a:lnTo>
                <a:lnTo>
                  <a:pt x="1578232" y="146675"/>
                </a:lnTo>
                <a:lnTo>
                  <a:pt x="1614608" y="137288"/>
                </a:lnTo>
                <a:lnTo>
                  <a:pt x="1649810" y="123208"/>
                </a:lnTo>
                <a:lnTo>
                  <a:pt x="1685011" y="104433"/>
                </a:lnTo>
                <a:lnTo>
                  <a:pt x="1720214" y="85659"/>
                </a:lnTo>
                <a:lnTo>
                  <a:pt x="1755415" y="64537"/>
                </a:lnTo>
                <a:lnTo>
                  <a:pt x="1789445" y="44589"/>
                </a:lnTo>
                <a:lnTo>
                  <a:pt x="1825821" y="26988"/>
                </a:lnTo>
                <a:lnTo>
                  <a:pt x="1861022" y="12907"/>
                </a:lnTo>
                <a:lnTo>
                  <a:pt x="1897398" y="351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34" name="Freeform: Shape 33">
            <a:extLst>
              <a:ext uri="{FF2B5EF4-FFF2-40B4-BE49-F238E27FC236}">
                <a16:creationId xmlns:a16="http://schemas.microsoft.com/office/drawing/2014/main" id="{9E2E6A6E-803E-4838-AD5C-113793CC20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77890" y="4009102"/>
            <a:ext cx="3214111" cy="2848897"/>
          </a:xfrm>
          <a:custGeom>
            <a:avLst/>
            <a:gdLst>
              <a:gd name="connsiteX0" fmla="*/ 1835656 w 3214111"/>
              <a:gd name="connsiteY0" fmla="*/ 0 h 2848897"/>
              <a:gd name="connsiteX1" fmla="*/ 1871276 w 3214111"/>
              <a:gd name="connsiteY1" fmla="*/ 3339 h 2848897"/>
              <a:gd name="connsiteX2" fmla="*/ 1905787 w 3214111"/>
              <a:gd name="connsiteY2" fmla="*/ 12245 h 2848897"/>
              <a:gd name="connsiteX3" fmla="*/ 1939183 w 3214111"/>
              <a:gd name="connsiteY3" fmla="*/ 25604 h 2848897"/>
              <a:gd name="connsiteX4" fmla="*/ 1973690 w 3214111"/>
              <a:gd name="connsiteY4" fmla="*/ 42302 h 2848897"/>
              <a:gd name="connsiteX5" fmla="*/ 2005974 w 3214111"/>
              <a:gd name="connsiteY5" fmla="*/ 61227 h 2848897"/>
              <a:gd name="connsiteX6" fmla="*/ 2039370 w 3214111"/>
              <a:gd name="connsiteY6" fmla="*/ 81264 h 2848897"/>
              <a:gd name="connsiteX7" fmla="*/ 2072765 w 3214111"/>
              <a:gd name="connsiteY7" fmla="*/ 99075 h 2848897"/>
              <a:gd name="connsiteX8" fmla="*/ 2106161 w 3214111"/>
              <a:gd name="connsiteY8" fmla="*/ 116887 h 2848897"/>
              <a:gd name="connsiteX9" fmla="*/ 2138444 w 3214111"/>
              <a:gd name="connsiteY9" fmla="*/ 130245 h 2848897"/>
              <a:gd name="connsiteX10" fmla="*/ 2174066 w 3214111"/>
              <a:gd name="connsiteY10" fmla="*/ 139150 h 2848897"/>
              <a:gd name="connsiteX11" fmla="*/ 2208575 w 3214111"/>
              <a:gd name="connsiteY11" fmla="*/ 143604 h 2848897"/>
              <a:gd name="connsiteX12" fmla="*/ 2245310 w 3214111"/>
              <a:gd name="connsiteY12" fmla="*/ 143604 h 2848897"/>
              <a:gd name="connsiteX13" fmla="*/ 2283159 w 3214111"/>
              <a:gd name="connsiteY13" fmla="*/ 141378 h 2848897"/>
              <a:gd name="connsiteX14" fmla="*/ 2321007 w 3214111"/>
              <a:gd name="connsiteY14" fmla="*/ 136924 h 2848897"/>
              <a:gd name="connsiteX15" fmla="*/ 2358857 w 3214111"/>
              <a:gd name="connsiteY15" fmla="*/ 131359 h 2848897"/>
              <a:gd name="connsiteX16" fmla="*/ 2396705 w 3214111"/>
              <a:gd name="connsiteY16" fmla="*/ 126906 h 2848897"/>
              <a:gd name="connsiteX17" fmla="*/ 2434554 w 3214111"/>
              <a:gd name="connsiteY17" fmla="*/ 123565 h 2848897"/>
              <a:gd name="connsiteX18" fmla="*/ 2470175 w 3214111"/>
              <a:gd name="connsiteY18" fmla="*/ 124678 h 2848897"/>
              <a:gd name="connsiteX19" fmla="*/ 2504683 w 3214111"/>
              <a:gd name="connsiteY19" fmla="*/ 129132 h 2848897"/>
              <a:gd name="connsiteX20" fmla="*/ 2538079 w 3214111"/>
              <a:gd name="connsiteY20" fmla="*/ 139150 h 2848897"/>
              <a:gd name="connsiteX21" fmla="*/ 2565910 w 3214111"/>
              <a:gd name="connsiteY21" fmla="*/ 153622 h 2848897"/>
              <a:gd name="connsiteX22" fmla="*/ 2592625 w 3214111"/>
              <a:gd name="connsiteY22" fmla="*/ 172547 h 2848897"/>
              <a:gd name="connsiteX23" fmla="*/ 2616003 w 3214111"/>
              <a:gd name="connsiteY23" fmla="*/ 194811 h 2848897"/>
              <a:gd name="connsiteX24" fmla="*/ 2639380 w 3214111"/>
              <a:gd name="connsiteY24" fmla="*/ 220414 h 2848897"/>
              <a:gd name="connsiteX25" fmla="*/ 2660531 w 3214111"/>
              <a:gd name="connsiteY25" fmla="*/ 247131 h 2848897"/>
              <a:gd name="connsiteX26" fmla="*/ 2681682 w 3214111"/>
              <a:gd name="connsiteY26" fmla="*/ 274961 h 2848897"/>
              <a:gd name="connsiteX27" fmla="*/ 2702832 w 3214111"/>
              <a:gd name="connsiteY27" fmla="*/ 302791 h 2848897"/>
              <a:gd name="connsiteX28" fmla="*/ 2723982 w 3214111"/>
              <a:gd name="connsiteY28" fmla="*/ 329509 h 2848897"/>
              <a:gd name="connsiteX29" fmla="*/ 2746247 w 3214111"/>
              <a:gd name="connsiteY29" fmla="*/ 355112 h 2848897"/>
              <a:gd name="connsiteX30" fmla="*/ 2771851 w 3214111"/>
              <a:gd name="connsiteY30" fmla="*/ 377377 h 2848897"/>
              <a:gd name="connsiteX31" fmla="*/ 2796341 w 3214111"/>
              <a:gd name="connsiteY31" fmla="*/ 397415 h 2848897"/>
              <a:gd name="connsiteX32" fmla="*/ 2824171 w 3214111"/>
              <a:gd name="connsiteY32" fmla="*/ 412999 h 2848897"/>
              <a:gd name="connsiteX33" fmla="*/ 2854227 w 3214111"/>
              <a:gd name="connsiteY33" fmla="*/ 426357 h 2848897"/>
              <a:gd name="connsiteX34" fmla="*/ 2886509 w 3214111"/>
              <a:gd name="connsiteY34" fmla="*/ 437489 h 2848897"/>
              <a:gd name="connsiteX35" fmla="*/ 2919904 w 3214111"/>
              <a:gd name="connsiteY35" fmla="*/ 447507 h 2848897"/>
              <a:gd name="connsiteX36" fmla="*/ 2953300 w 3214111"/>
              <a:gd name="connsiteY36" fmla="*/ 456413 h 2848897"/>
              <a:gd name="connsiteX37" fmla="*/ 2987809 w 3214111"/>
              <a:gd name="connsiteY37" fmla="*/ 465320 h 2848897"/>
              <a:gd name="connsiteX38" fmla="*/ 3020092 w 3214111"/>
              <a:gd name="connsiteY38" fmla="*/ 475338 h 2848897"/>
              <a:gd name="connsiteX39" fmla="*/ 3052373 w 3214111"/>
              <a:gd name="connsiteY39" fmla="*/ 486470 h 2848897"/>
              <a:gd name="connsiteX40" fmla="*/ 3082430 w 3214111"/>
              <a:gd name="connsiteY40" fmla="*/ 499829 h 2848897"/>
              <a:gd name="connsiteX41" fmla="*/ 3109148 w 3214111"/>
              <a:gd name="connsiteY41" fmla="*/ 516527 h 2848897"/>
              <a:gd name="connsiteX42" fmla="*/ 3133639 w 3214111"/>
              <a:gd name="connsiteY42" fmla="*/ 536565 h 2848897"/>
              <a:gd name="connsiteX43" fmla="*/ 3153674 w 3214111"/>
              <a:gd name="connsiteY43" fmla="*/ 561055 h 2848897"/>
              <a:gd name="connsiteX44" fmla="*/ 3170373 w 3214111"/>
              <a:gd name="connsiteY44" fmla="*/ 587772 h 2848897"/>
              <a:gd name="connsiteX45" fmla="*/ 3183731 w 3214111"/>
              <a:gd name="connsiteY45" fmla="*/ 617827 h 2848897"/>
              <a:gd name="connsiteX46" fmla="*/ 3194863 w 3214111"/>
              <a:gd name="connsiteY46" fmla="*/ 650112 h 2848897"/>
              <a:gd name="connsiteX47" fmla="*/ 3204881 w 3214111"/>
              <a:gd name="connsiteY47" fmla="*/ 682393 h 2848897"/>
              <a:gd name="connsiteX48" fmla="*/ 3213788 w 3214111"/>
              <a:gd name="connsiteY48" fmla="*/ 716904 h 2848897"/>
              <a:gd name="connsiteX49" fmla="*/ 3214111 w 3214111"/>
              <a:gd name="connsiteY49" fmla="*/ 718115 h 2848897"/>
              <a:gd name="connsiteX50" fmla="*/ 3214111 w 3214111"/>
              <a:gd name="connsiteY50" fmla="*/ 2848897 h 2848897"/>
              <a:gd name="connsiteX51" fmla="*/ 426570 w 3214111"/>
              <a:gd name="connsiteY51" fmla="*/ 2848897 h 2848897"/>
              <a:gd name="connsiteX52" fmla="*/ 414108 w 3214111"/>
              <a:gd name="connsiteY52" fmla="*/ 2820857 h 2848897"/>
              <a:gd name="connsiteX53" fmla="*/ 398524 w 3214111"/>
              <a:gd name="connsiteY53" fmla="*/ 2793028 h 2848897"/>
              <a:gd name="connsiteX54" fmla="*/ 378487 w 3214111"/>
              <a:gd name="connsiteY54" fmla="*/ 2768537 h 2848897"/>
              <a:gd name="connsiteX55" fmla="*/ 356222 w 3214111"/>
              <a:gd name="connsiteY55" fmla="*/ 2742933 h 2848897"/>
              <a:gd name="connsiteX56" fmla="*/ 330619 w 3214111"/>
              <a:gd name="connsiteY56" fmla="*/ 2720669 h 2848897"/>
              <a:gd name="connsiteX57" fmla="*/ 302788 w 3214111"/>
              <a:gd name="connsiteY57" fmla="*/ 2699519 h 2848897"/>
              <a:gd name="connsiteX58" fmla="*/ 274959 w 3214111"/>
              <a:gd name="connsiteY58" fmla="*/ 2678368 h 2848897"/>
              <a:gd name="connsiteX59" fmla="*/ 247130 w 3214111"/>
              <a:gd name="connsiteY59" fmla="*/ 2657218 h 2848897"/>
              <a:gd name="connsiteX60" fmla="*/ 220413 w 3214111"/>
              <a:gd name="connsiteY60" fmla="*/ 2636065 h 2848897"/>
              <a:gd name="connsiteX61" fmla="*/ 194809 w 3214111"/>
              <a:gd name="connsiteY61" fmla="*/ 2612689 h 2848897"/>
              <a:gd name="connsiteX62" fmla="*/ 172546 w 3214111"/>
              <a:gd name="connsiteY62" fmla="*/ 2589312 h 2848897"/>
              <a:gd name="connsiteX63" fmla="*/ 153622 w 3214111"/>
              <a:gd name="connsiteY63" fmla="*/ 2562594 h 2848897"/>
              <a:gd name="connsiteX64" fmla="*/ 139150 w 3214111"/>
              <a:gd name="connsiteY64" fmla="*/ 2534764 h 2848897"/>
              <a:gd name="connsiteX65" fmla="*/ 129132 w 3214111"/>
              <a:gd name="connsiteY65" fmla="*/ 2501370 h 2848897"/>
              <a:gd name="connsiteX66" fmla="*/ 124678 w 3214111"/>
              <a:gd name="connsiteY66" fmla="*/ 2466860 h 2848897"/>
              <a:gd name="connsiteX67" fmla="*/ 123564 w 3214111"/>
              <a:gd name="connsiteY67" fmla="*/ 2431236 h 2848897"/>
              <a:gd name="connsiteX68" fmla="*/ 126904 w 3214111"/>
              <a:gd name="connsiteY68" fmla="*/ 2393388 h 2848897"/>
              <a:gd name="connsiteX69" fmla="*/ 131358 w 3214111"/>
              <a:gd name="connsiteY69" fmla="*/ 2355539 h 2848897"/>
              <a:gd name="connsiteX70" fmla="*/ 136923 w 3214111"/>
              <a:gd name="connsiteY70" fmla="*/ 2317690 h 2848897"/>
              <a:gd name="connsiteX71" fmla="*/ 141376 w 3214111"/>
              <a:gd name="connsiteY71" fmla="*/ 2279842 h 2848897"/>
              <a:gd name="connsiteX72" fmla="*/ 143604 w 3214111"/>
              <a:gd name="connsiteY72" fmla="*/ 2241992 h 2848897"/>
              <a:gd name="connsiteX73" fmla="*/ 143604 w 3214111"/>
              <a:gd name="connsiteY73" fmla="*/ 2205256 h 2848897"/>
              <a:gd name="connsiteX74" fmla="*/ 139150 w 3214111"/>
              <a:gd name="connsiteY74" fmla="*/ 2170747 h 2848897"/>
              <a:gd name="connsiteX75" fmla="*/ 130245 w 3214111"/>
              <a:gd name="connsiteY75" fmla="*/ 2136238 h 2848897"/>
              <a:gd name="connsiteX76" fmla="*/ 116886 w 3214111"/>
              <a:gd name="connsiteY76" fmla="*/ 2103954 h 2848897"/>
              <a:gd name="connsiteX77" fmla="*/ 100188 w 3214111"/>
              <a:gd name="connsiteY77" fmla="*/ 2070559 h 2848897"/>
              <a:gd name="connsiteX78" fmla="*/ 81264 w 3214111"/>
              <a:gd name="connsiteY78" fmla="*/ 2037163 h 2848897"/>
              <a:gd name="connsiteX79" fmla="*/ 61227 w 3214111"/>
              <a:gd name="connsiteY79" fmla="*/ 2003766 h 2848897"/>
              <a:gd name="connsiteX80" fmla="*/ 42303 w 3214111"/>
              <a:gd name="connsiteY80" fmla="*/ 1971483 h 2848897"/>
              <a:gd name="connsiteX81" fmla="*/ 25603 w 3214111"/>
              <a:gd name="connsiteY81" fmla="*/ 1936974 h 2848897"/>
              <a:gd name="connsiteX82" fmla="*/ 12246 w 3214111"/>
              <a:gd name="connsiteY82" fmla="*/ 1903578 h 2848897"/>
              <a:gd name="connsiteX83" fmla="*/ 3340 w 3214111"/>
              <a:gd name="connsiteY83" fmla="*/ 1869068 h 2848897"/>
              <a:gd name="connsiteX84" fmla="*/ 0 w 3214111"/>
              <a:gd name="connsiteY84" fmla="*/ 1833446 h 2848897"/>
              <a:gd name="connsiteX85" fmla="*/ 3340 w 3214111"/>
              <a:gd name="connsiteY85" fmla="*/ 1797824 h 2848897"/>
              <a:gd name="connsiteX86" fmla="*/ 12246 w 3214111"/>
              <a:gd name="connsiteY86" fmla="*/ 1763315 h 2848897"/>
              <a:gd name="connsiteX87" fmla="*/ 25603 w 3214111"/>
              <a:gd name="connsiteY87" fmla="*/ 1729918 h 2848897"/>
              <a:gd name="connsiteX88" fmla="*/ 42303 w 3214111"/>
              <a:gd name="connsiteY88" fmla="*/ 1695410 h 2848897"/>
              <a:gd name="connsiteX89" fmla="*/ 61227 w 3214111"/>
              <a:gd name="connsiteY89" fmla="*/ 1663126 h 2848897"/>
              <a:gd name="connsiteX90" fmla="*/ 81264 w 3214111"/>
              <a:gd name="connsiteY90" fmla="*/ 1629730 h 2848897"/>
              <a:gd name="connsiteX91" fmla="*/ 100188 w 3214111"/>
              <a:gd name="connsiteY91" fmla="*/ 1596334 h 2848897"/>
              <a:gd name="connsiteX92" fmla="*/ 116886 w 3214111"/>
              <a:gd name="connsiteY92" fmla="*/ 1562938 h 2848897"/>
              <a:gd name="connsiteX93" fmla="*/ 130245 w 3214111"/>
              <a:gd name="connsiteY93" fmla="*/ 1530654 h 2848897"/>
              <a:gd name="connsiteX94" fmla="*/ 139150 w 3214111"/>
              <a:gd name="connsiteY94" fmla="*/ 1496145 h 2848897"/>
              <a:gd name="connsiteX95" fmla="*/ 143604 w 3214111"/>
              <a:gd name="connsiteY95" fmla="*/ 1461636 h 2848897"/>
              <a:gd name="connsiteX96" fmla="*/ 143604 w 3214111"/>
              <a:gd name="connsiteY96" fmla="*/ 1424901 h 2848897"/>
              <a:gd name="connsiteX97" fmla="*/ 141376 w 3214111"/>
              <a:gd name="connsiteY97" fmla="*/ 1387052 h 2848897"/>
              <a:gd name="connsiteX98" fmla="*/ 136923 w 3214111"/>
              <a:gd name="connsiteY98" fmla="*/ 1349203 h 2848897"/>
              <a:gd name="connsiteX99" fmla="*/ 131358 w 3214111"/>
              <a:gd name="connsiteY99" fmla="*/ 1311353 h 2848897"/>
              <a:gd name="connsiteX100" fmla="*/ 126904 w 3214111"/>
              <a:gd name="connsiteY100" fmla="*/ 1273505 h 2848897"/>
              <a:gd name="connsiteX101" fmla="*/ 123564 w 3214111"/>
              <a:gd name="connsiteY101" fmla="*/ 1235657 h 2848897"/>
              <a:gd name="connsiteX102" fmla="*/ 124678 w 3214111"/>
              <a:gd name="connsiteY102" fmla="*/ 1200034 h 2848897"/>
              <a:gd name="connsiteX103" fmla="*/ 129132 w 3214111"/>
              <a:gd name="connsiteY103" fmla="*/ 1165525 h 2848897"/>
              <a:gd name="connsiteX104" fmla="*/ 139150 w 3214111"/>
              <a:gd name="connsiteY104" fmla="*/ 1132128 h 2848897"/>
              <a:gd name="connsiteX105" fmla="*/ 153622 w 3214111"/>
              <a:gd name="connsiteY105" fmla="*/ 1104298 h 2848897"/>
              <a:gd name="connsiteX106" fmla="*/ 172546 w 3214111"/>
              <a:gd name="connsiteY106" fmla="*/ 1077582 h 2848897"/>
              <a:gd name="connsiteX107" fmla="*/ 194809 w 3214111"/>
              <a:gd name="connsiteY107" fmla="*/ 1054204 h 2848897"/>
              <a:gd name="connsiteX108" fmla="*/ 220413 w 3214111"/>
              <a:gd name="connsiteY108" fmla="*/ 1030827 h 2848897"/>
              <a:gd name="connsiteX109" fmla="*/ 247130 w 3214111"/>
              <a:gd name="connsiteY109" fmla="*/ 1009676 h 2848897"/>
              <a:gd name="connsiteX110" fmla="*/ 274959 w 3214111"/>
              <a:gd name="connsiteY110" fmla="*/ 988524 h 2848897"/>
              <a:gd name="connsiteX111" fmla="*/ 302788 w 3214111"/>
              <a:gd name="connsiteY111" fmla="*/ 967374 h 2848897"/>
              <a:gd name="connsiteX112" fmla="*/ 330619 w 3214111"/>
              <a:gd name="connsiteY112" fmla="*/ 946223 h 2848897"/>
              <a:gd name="connsiteX113" fmla="*/ 356222 w 3214111"/>
              <a:gd name="connsiteY113" fmla="*/ 923960 h 2848897"/>
              <a:gd name="connsiteX114" fmla="*/ 378487 w 3214111"/>
              <a:gd name="connsiteY114" fmla="*/ 898356 h 2848897"/>
              <a:gd name="connsiteX115" fmla="*/ 398524 w 3214111"/>
              <a:gd name="connsiteY115" fmla="*/ 873865 h 2848897"/>
              <a:gd name="connsiteX116" fmla="*/ 414108 w 3214111"/>
              <a:gd name="connsiteY116" fmla="*/ 846035 h 2848897"/>
              <a:gd name="connsiteX117" fmla="*/ 427466 w 3214111"/>
              <a:gd name="connsiteY117" fmla="*/ 815980 h 2848897"/>
              <a:gd name="connsiteX118" fmla="*/ 438598 w 3214111"/>
              <a:gd name="connsiteY118" fmla="*/ 783695 h 2848897"/>
              <a:gd name="connsiteX119" fmla="*/ 448618 w 3214111"/>
              <a:gd name="connsiteY119" fmla="*/ 750298 h 2848897"/>
              <a:gd name="connsiteX120" fmla="*/ 457523 w 3214111"/>
              <a:gd name="connsiteY120" fmla="*/ 716904 h 2848897"/>
              <a:gd name="connsiteX121" fmla="*/ 466429 w 3214111"/>
              <a:gd name="connsiteY121" fmla="*/ 682393 h 2848897"/>
              <a:gd name="connsiteX122" fmla="*/ 476447 w 3214111"/>
              <a:gd name="connsiteY122" fmla="*/ 650112 h 2848897"/>
              <a:gd name="connsiteX123" fmla="*/ 487579 w 3214111"/>
              <a:gd name="connsiteY123" fmla="*/ 617827 h 2848897"/>
              <a:gd name="connsiteX124" fmla="*/ 500938 w 3214111"/>
              <a:gd name="connsiteY124" fmla="*/ 587772 h 2848897"/>
              <a:gd name="connsiteX125" fmla="*/ 517636 w 3214111"/>
              <a:gd name="connsiteY125" fmla="*/ 561055 h 2848897"/>
              <a:gd name="connsiteX126" fmla="*/ 537671 w 3214111"/>
              <a:gd name="connsiteY126" fmla="*/ 536565 h 2848897"/>
              <a:gd name="connsiteX127" fmla="*/ 562163 w 3214111"/>
              <a:gd name="connsiteY127" fmla="*/ 516527 h 2848897"/>
              <a:gd name="connsiteX128" fmla="*/ 588880 w 3214111"/>
              <a:gd name="connsiteY128" fmla="*/ 499829 h 2848897"/>
              <a:gd name="connsiteX129" fmla="*/ 618935 w 3214111"/>
              <a:gd name="connsiteY129" fmla="*/ 486470 h 2848897"/>
              <a:gd name="connsiteX130" fmla="*/ 651218 w 3214111"/>
              <a:gd name="connsiteY130" fmla="*/ 475338 h 2848897"/>
              <a:gd name="connsiteX131" fmla="*/ 683501 w 3214111"/>
              <a:gd name="connsiteY131" fmla="*/ 465320 h 2848897"/>
              <a:gd name="connsiteX132" fmla="*/ 718010 w 3214111"/>
              <a:gd name="connsiteY132" fmla="*/ 456413 h 2848897"/>
              <a:gd name="connsiteX133" fmla="*/ 751405 w 3214111"/>
              <a:gd name="connsiteY133" fmla="*/ 447507 h 2848897"/>
              <a:gd name="connsiteX134" fmla="*/ 784802 w 3214111"/>
              <a:gd name="connsiteY134" fmla="*/ 437489 h 2848897"/>
              <a:gd name="connsiteX135" fmla="*/ 817083 w 3214111"/>
              <a:gd name="connsiteY135" fmla="*/ 426357 h 2848897"/>
              <a:gd name="connsiteX136" fmla="*/ 847140 w 3214111"/>
              <a:gd name="connsiteY136" fmla="*/ 412999 h 2848897"/>
              <a:gd name="connsiteX137" fmla="*/ 874970 w 3214111"/>
              <a:gd name="connsiteY137" fmla="*/ 397415 h 2848897"/>
              <a:gd name="connsiteX138" fmla="*/ 899460 w 3214111"/>
              <a:gd name="connsiteY138" fmla="*/ 377377 h 2848897"/>
              <a:gd name="connsiteX139" fmla="*/ 925064 w 3214111"/>
              <a:gd name="connsiteY139" fmla="*/ 355112 h 2848897"/>
              <a:gd name="connsiteX140" fmla="*/ 947328 w 3214111"/>
              <a:gd name="connsiteY140" fmla="*/ 329509 h 2848897"/>
              <a:gd name="connsiteX141" fmla="*/ 968478 w 3214111"/>
              <a:gd name="connsiteY141" fmla="*/ 302791 h 2848897"/>
              <a:gd name="connsiteX142" fmla="*/ 989628 w 3214111"/>
              <a:gd name="connsiteY142" fmla="*/ 274961 h 2848897"/>
              <a:gd name="connsiteX143" fmla="*/ 1010780 w 3214111"/>
              <a:gd name="connsiteY143" fmla="*/ 247131 h 2848897"/>
              <a:gd name="connsiteX144" fmla="*/ 1031930 w 3214111"/>
              <a:gd name="connsiteY144" fmla="*/ 220414 h 2848897"/>
              <a:gd name="connsiteX145" fmla="*/ 1055307 w 3214111"/>
              <a:gd name="connsiteY145" fmla="*/ 194811 h 2848897"/>
              <a:gd name="connsiteX146" fmla="*/ 1078683 w 3214111"/>
              <a:gd name="connsiteY146" fmla="*/ 172547 h 2848897"/>
              <a:gd name="connsiteX147" fmla="*/ 1105401 w 3214111"/>
              <a:gd name="connsiteY147" fmla="*/ 153622 h 2848897"/>
              <a:gd name="connsiteX148" fmla="*/ 1133231 w 3214111"/>
              <a:gd name="connsiteY148" fmla="*/ 139150 h 2848897"/>
              <a:gd name="connsiteX149" fmla="*/ 1166627 w 3214111"/>
              <a:gd name="connsiteY149" fmla="*/ 129132 h 2848897"/>
              <a:gd name="connsiteX150" fmla="*/ 1201137 w 3214111"/>
              <a:gd name="connsiteY150" fmla="*/ 124678 h 2848897"/>
              <a:gd name="connsiteX151" fmla="*/ 1236757 w 3214111"/>
              <a:gd name="connsiteY151" fmla="*/ 123565 h 2848897"/>
              <a:gd name="connsiteX152" fmla="*/ 1274605 w 3214111"/>
              <a:gd name="connsiteY152" fmla="*/ 126906 h 2848897"/>
              <a:gd name="connsiteX153" fmla="*/ 1312455 w 3214111"/>
              <a:gd name="connsiteY153" fmla="*/ 131359 h 2848897"/>
              <a:gd name="connsiteX154" fmla="*/ 1350304 w 3214111"/>
              <a:gd name="connsiteY154" fmla="*/ 136924 h 2848897"/>
              <a:gd name="connsiteX155" fmla="*/ 1388152 w 3214111"/>
              <a:gd name="connsiteY155" fmla="*/ 141378 h 2848897"/>
              <a:gd name="connsiteX156" fmla="*/ 1426000 w 3214111"/>
              <a:gd name="connsiteY156" fmla="*/ 143604 h 2848897"/>
              <a:gd name="connsiteX157" fmla="*/ 1462737 w 3214111"/>
              <a:gd name="connsiteY157" fmla="*/ 143604 h 2848897"/>
              <a:gd name="connsiteX158" fmla="*/ 1497245 w 3214111"/>
              <a:gd name="connsiteY158" fmla="*/ 139150 h 2848897"/>
              <a:gd name="connsiteX159" fmla="*/ 1531755 w 3214111"/>
              <a:gd name="connsiteY159" fmla="*/ 130245 h 2848897"/>
              <a:gd name="connsiteX160" fmla="*/ 1565150 w 3214111"/>
              <a:gd name="connsiteY160" fmla="*/ 116887 h 2848897"/>
              <a:gd name="connsiteX161" fmla="*/ 1598545 w 3214111"/>
              <a:gd name="connsiteY161" fmla="*/ 99075 h 2848897"/>
              <a:gd name="connsiteX162" fmla="*/ 1631941 w 3214111"/>
              <a:gd name="connsiteY162" fmla="*/ 81264 h 2848897"/>
              <a:gd name="connsiteX163" fmla="*/ 1665337 w 3214111"/>
              <a:gd name="connsiteY163" fmla="*/ 61227 h 2848897"/>
              <a:gd name="connsiteX164" fmla="*/ 1697620 w 3214111"/>
              <a:gd name="connsiteY164" fmla="*/ 42302 h 2848897"/>
              <a:gd name="connsiteX165" fmla="*/ 1732129 w 3214111"/>
              <a:gd name="connsiteY165" fmla="*/ 25604 h 2848897"/>
              <a:gd name="connsiteX166" fmla="*/ 1765525 w 3214111"/>
              <a:gd name="connsiteY166" fmla="*/ 12245 h 2848897"/>
              <a:gd name="connsiteX167" fmla="*/ 1800034 w 3214111"/>
              <a:gd name="connsiteY167" fmla="*/ 3339 h 284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3214111" h="2848897">
                <a:moveTo>
                  <a:pt x="1835656" y="0"/>
                </a:moveTo>
                <a:lnTo>
                  <a:pt x="1871276" y="3339"/>
                </a:lnTo>
                <a:lnTo>
                  <a:pt x="1905787" y="12245"/>
                </a:lnTo>
                <a:lnTo>
                  <a:pt x="1939183" y="25604"/>
                </a:lnTo>
                <a:lnTo>
                  <a:pt x="1973690" y="42302"/>
                </a:lnTo>
                <a:lnTo>
                  <a:pt x="2005974" y="61227"/>
                </a:lnTo>
                <a:lnTo>
                  <a:pt x="2039370" y="81264"/>
                </a:lnTo>
                <a:lnTo>
                  <a:pt x="2072765" y="99075"/>
                </a:lnTo>
                <a:lnTo>
                  <a:pt x="2106161" y="116887"/>
                </a:lnTo>
                <a:lnTo>
                  <a:pt x="2138444" y="130245"/>
                </a:lnTo>
                <a:lnTo>
                  <a:pt x="2174066" y="139150"/>
                </a:lnTo>
                <a:lnTo>
                  <a:pt x="2208575" y="143604"/>
                </a:lnTo>
                <a:lnTo>
                  <a:pt x="2245310" y="143604"/>
                </a:lnTo>
                <a:lnTo>
                  <a:pt x="2283159" y="141378"/>
                </a:lnTo>
                <a:lnTo>
                  <a:pt x="2321007" y="136924"/>
                </a:lnTo>
                <a:lnTo>
                  <a:pt x="2358857" y="131359"/>
                </a:lnTo>
                <a:lnTo>
                  <a:pt x="2396705" y="126906"/>
                </a:lnTo>
                <a:lnTo>
                  <a:pt x="2434554" y="123565"/>
                </a:lnTo>
                <a:lnTo>
                  <a:pt x="2470175" y="124678"/>
                </a:lnTo>
                <a:lnTo>
                  <a:pt x="2504683" y="129132"/>
                </a:lnTo>
                <a:lnTo>
                  <a:pt x="2538079" y="139150"/>
                </a:lnTo>
                <a:lnTo>
                  <a:pt x="2565910" y="153622"/>
                </a:lnTo>
                <a:lnTo>
                  <a:pt x="2592625" y="172547"/>
                </a:lnTo>
                <a:lnTo>
                  <a:pt x="2616003" y="194811"/>
                </a:lnTo>
                <a:lnTo>
                  <a:pt x="2639380" y="220414"/>
                </a:lnTo>
                <a:lnTo>
                  <a:pt x="2660531" y="247131"/>
                </a:lnTo>
                <a:lnTo>
                  <a:pt x="2681682" y="274961"/>
                </a:lnTo>
                <a:lnTo>
                  <a:pt x="2702832" y="302791"/>
                </a:lnTo>
                <a:lnTo>
                  <a:pt x="2723982" y="329509"/>
                </a:lnTo>
                <a:lnTo>
                  <a:pt x="2746247" y="355112"/>
                </a:lnTo>
                <a:lnTo>
                  <a:pt x="2771851" y="377377"/>
                </a:lnTo>
                <a:lnTo>
                  <a:pt x="2796341" y="397415"/>
                </a:lnTo>
                <a:lnTo>
                  <a:pt x="2824171" y="412999"/>
                </a:lnTo>
                <a:lnTo>
                  <a:pt x="2854227" y="426357"/>
                </a:lnTo>
                <a:lnTo>
                  <a:pt x="2886509" y="437489"/>
                </a:lnTo>
                <a:lnTo>
                  <a:pt x="2919904" y="447507"/>
                </a:lnTo>
                <a:lnTo>
                  <a:pt x="2953300" y="456413"/>
                </a:lnTo>
                <a:lnTo>
                  <a:pt x="2987809" y="465320"/>
                </a:lnTo>
                <a:lnTo>
                  <a:pt x="3020092" y="475338"/>
                </a:lnTo>
                <a:lnTo>
                  <a:pt x="3052373" y="486470"/>
                </a:lnTo>
                <a:lnTo>
                  <a:pt x="3082430" y="499829"/>
                </a:lnTo>
                <a:lnTo>
                  <a:pt x="3109148" y="516527"/>
                </a:lnTo>
                <a:lnTo>
                  <a:pt x="3133639" y="536565"/>
                </a:lnTo>
                <a:lnTo>
                  <a:pt x="3153674" y="561055"/>
                </a:lnTo>
                <a:lnTo>
                  <a:pt x="3170373" y="587772"/>
                </a:lnTo>
                <a:lnTo>
                  <a:pt x="3183731" y="617827"/>
                </a:lnTo>
                <a:lnTo>
                  <a:pt x="3194863" y="650112"/>
                </a:lnTo>
                <a:lnTo>
                  <a:pt x="3204881" y="682393"/>
                </a:lnTo>
                <a:lnTo>
                  <a:pt x="3213788" y="716904"/>
                </a:lnTo>
                <a:lnTo>
                  <a:pt x="3214111" y="718115"/>
                </a:lnTo>
                <a:lnTo>
                  <a:pt x="3214111" y="2848897"/>
                </a:lnTo>
                <a:lnTo>
                  <a:pt x="426570" y="2848897"/>
                </a:lnTo>
                <a:lnTo>
                  <a:pt x="414108" y="2820857"/>
                </a:lnTo>
                <a:lnTo>
                  <a:pt x="398524" y="2793028"/>
                </a:lnTo>
                <a:lnTo>
                  <a:pt x="378487" y="2768537"/>
                </a:lnTo>
                <a:lnTo>
                  <a:pt x="356222" y="2742933"/>
                </a:lnTo>
                <a:lnTo>
                  <a:pt x="330619" y="2720669"/>
                </a:lnTo>
                <a:lnTo>
                  <a:pt x="302788" y="2699519"/>
                </a:lnTo>
                <a:lnTo>
                  <a:pt x="274959" y="2678368"/>
                </a:lnTo>
                <a:lnTo>
                  <a:pt x="247130" y="2657218"/>
                </a:lnTo>
                <a:lnTo>
                  <a:pt x="220413" y="2636065"/>
                </a:lnTo>
                <a:lnTo>
                  <a:pt x="194809" y="2612689"/>
                </a:lnTo>
                <a:lnTo>
                  <a:pt x="172546" y="2589312"/>
                </a:lnTo>
                <a:lnTo>
                  <a:pt x="153622" y="2562594"/>
                </a:lnTo>
                <a:lnTo>
                  <a:pt x="139150" y="2534764"/>
                </a:lnTo>
                <a:lnTo>
                  <a:pt x="129132" y="2501370"/>
                </a:lnTo>
                <a:lnTo>
                  <a:pt x="124678" y="2466860"/>
                </a:lnTo>
                <a:lnTo>
                  <a:pt x="123564" y="2431236"/>
                </a:lnTo>
                <a:lnTo>
                  <a:pt x="126904" y="2393388"/>
                </a:lnTo>
                <a:lnTo>
                  <a:pt x="131358" y="2355539"/>
                </a:lnTo>
                <a:lnTo>
                  <a:pt x="136923" y="2317690"/>
                </a:lnTo>
                <a:lnTo>
                  <a:pt x="141376" y="2279842"/>
                </a:lnTo>
                <a:lnTo>
                  <a:pt x="143604" y="2241992"/>
                </a:lnTo>
                <a:lnTo>
                  <a:pt x="143604" y="2205256"/>
                </a:lnTo>
                <a:lnTo>
                  <a:pt x="139150" y="2170747"/>
                </a:lnTo>
                <a:lnTo>
                  <a:pt x="130245" y="2136238"/>
                </a:lnTo>
                <a:lnTo>
                  <a:pt x="116886" y="2103954"/>
                </a:lnTo>
                <a:lnTo>
                  <a:pt x="100188" y="2070559"/>
                </a:lnTo>
                <a:lnTo>
                  <a:pt x="81264" y="2037163"/>
                </a:lnTo>
                <a:lnTo>
                  <a:pt x="61227" y="2003766"/>
                </a:lnTo>
                <a:lnTo>
                  <a:pt x="42303" y="1971483"/>
                </a:lnTo>
                <a:lnTo>
                  <a:pt x="25603" y="1936974"/>
                </a:lnTo>
                <a:lnTo>
                  <a:pt x="12246" y="1903578"/>
                </a:lnTo>
                <a:lnTo>
                  <a:pt x="3340" y="1869068"/>
                </a:lnTo>
                <a:lnTo>
                  <a:pt x="0" y="1833446"/>
                </a:lnTo>
                <a:lnTo>
                  <a:pt x="3340" y="1797824"/>
                </a:lnTo>
                <a:lnTo>
                  <a:pt x="12246" y="1763315"/>
                </a:lnTo>
                <a:lnTo>
                  <a:pt x="25603" y="1729918"/>
                </a:lnTo>
                <a:lnTo>
                  <a:pt x="42303" y="1695410"/>
                </a:lnTo>
                <a:lnTo>
                  <a:pt x="61227" y="1663126"/>
                </a:lnTo>
                <a:lnTo>
                  <a:pt x="81264" y="1629730"/>
                </a:lnTo>
                <a:lnTo>
                  <a:pt x="100188" y="1596334"/>
                </a:lnTo>
                <a:lnTo>
                  <a:pt x="116886" y="1562938"/>
                </a:lnTo>
                <a:lnTo>
                  <a:pt x="130245" y="1530654"/>
                </a:lnTo>
                <a:lnTo>
                  <a:pt x="139150" y="1496145"/>
                </a:lnTo>
                <a:lnTo>
                  <a:pt x="143604" y="1461636"/>
                </a:lnTo>
                <a:lnTo>
                  <a:pt x="143604" y="1424901"/>
                </a:lnTo>
                <a:lnTo>
                  <a:pt x="141376" y="1387052"/>
                </a:lnTo>
                <a:lnTo>
                  <a:pt x="136923" y="1349203"/>
                </a:lnTo>
                <a:lnTo>
                  <a:pt x="131358" y="1311353"/>
                </a:lnTo>
                <a:lnTo>
                  <a:pt x="126904" y="1273505"/>
                </a:lnTo>
                <a:lnTo>
                  <a:pt x="123564" y="1235657"/>
                </a:lnTo>
                <a:lnTo>
                  <a:pt x="124678" y="1200034"/>
                </a:lnTo>
                <a:lnTo>
                  <a:pt x="129132" y="1165525"/>
                </a:lnTo>
                <a:lnTo>
                  <a:pt x="139150" y="1132128"/>
                </a:lnTo>
                <a:lnTo>
                  <a:pt x="153622" y="1104298"/>
                </a:lnTo>
                <a:lnTo>
                  <a:pt x="172546" y="1077582"/>
                </a:lnTo>
                <a:lnTo>
                  <a:pt x="194809" y="1054204"/>
                </a:lnTo>
                <a:lnTo>
                  <a:pt x="220413" y="1030827"/>
                </a:lnTo>
                <a:lnTo>
                  <a:pt x="247130" y="1009676"/>
                </a:lnTo>
                <a:lnTo>
                  <a:pt x="274959" y="988524"/>
                </a:lnTo>
                <a:lnTo>
                  <a:pt x="302788" y="967374"/>
                </a:lnTo>
                <a:lnTo>
                  <a:pt x="330619" y="946223"/>
                </a:lnTo>
                <a:lnTo>
                  <a:pt x="356222" y="923960"/>
                </a:lnTo>
                <a:lnTo>
                  <a:pt x="378487" y="898356"/>
                </a:lnTo>
                <a:lnTo>
                  <a:pt x="398524" y="873865"/>
                </a:lnTo>
                <a:lnTo>
                  <a:pt x="414108" y="846035"/>
                </a:lnTo>
                <a:lnTo>
                  <a:pt x="427466" y="815980"/>
                </a:lnTo>
                <a:lnTo>
                  <a:pt x="438598" y="783695"/>
                </a:lnTo>
                <a:lnTo>
                  <a:pt x="448618" y="750298"/>
                </a:lnTo>
                <a:lnTo>
                  <a:pt x="457523" y="716904"/>
                </a:lnTo>
                <a:lnTo>
                  <a:pt x="466429" y="682393"/>
                </a:lnTo>
                <a:lnTo>
                  <a:pt x="476447" y="650112"/>
                </a:lnTo>
                <a:lnTo>
                  <a:pt x="487579" y="617827"/>
                </a:lnTo>
                <a:lnTo>
                  <a:pt x="500938" y="587772"/>
                </a:lnTo>
                <a:lnTo>
                  <a:pt x="517636" y="561055"/>
                </a:lnTo>
                <a:lnTo>
                  <a:pt x="537671" y="536565"/>
                </a:lnTo>
                <a:lnTo>
                  <a:pt x="562163" y="516527"/>
                </a:lnTo>
                <a:lnTo>
                  <a:pt x="588880" y="499829"/>
                </a:lnTo>
                <a:lnTo>
                  <a:pt x="618935" y="486470"/>
                </a:lnTo>
                <a:lnTo>
                  <a:pt x="651218" y="475338"/>
                </a:lnTo>
                <a:lnTo>
                  <a:pt x="683501" y="465320"/>
                </a:lnTo>
                <a:lnTo>
                  <a:pt x="718010" y="456413"/>
                </a:lnTo>
                <a:lnTo>
                  <a:pt x="751405" y="447507"/>
                </a:lnTo>
                <a:lnTo>
                  <a:pt x="784802" y="437489"/>
                </a:lnTo>
                <a:lnTo>
                  <a:pt x="817083" y="426357"/>
                </a:lnTo>
                <a:lnTo>
                  <a:pt x="847140" y="412999"/>
                </a:lnTo>
                <a:lnTo>
                  <a:pt x="874970" y="397415"/>
                </a:lnTo>
                <a:lnTo>
                  <a:pt x="899460" y="377377"/>
                </a:lnTo>
                <a:lnTo>
                  <a:pt x="925064" y="355112"/>
                </a:lnTo>
                <a:lnTo>
                  <a:pt x="947328" y="329509"/>
                </a:lnTo>
                <a:lnTo>
                  <a:pt x="968478" y="302791"/>
                </a:lnTo>
                <a:lnTo>
                  <a:pt x="989628" y="274961"/>
                </a:lnTo>
                <a:lnTo>
                  <a:pt x="1010780" y="247131"/>
                </a:lnTo>
                <a:lnTo>
                  <a:pt x="1031930" y="220414"/>
                </a:lnTo>
                <a:lnTo>
                  <a:pt x="1055307" y="194811"/>
                </a:lnTo>
                <a:lnTo>
                  <a:pt x="1078683" y="172547"/>
                </a:lnTo>
                <a:lnTo>
                  <a:pt x="1105401" y="153622"/>
                </a:lnTo>
                <a:lnTo>
                  <a:pt x="1133231" y="139150"/>
                </a:lnTo>
                <a:lnTo>
                  <a:pt x="1166627" y="129132"/>
                </a:lnTo>
                <a:lnTo>
                  <a:pt x="1201137" y="124678"/>
                </a:lnTo>
                <a:lnTo>
                  <a:pt x="1236757" y="123565"/>
                </a:lnTo>
                <a:lnTo>
                  <a:pt x="1274605" y="126906"/>
                </a:lnTo>
                <a:lnTo>
                  <a:pt x="1312455" y="131359"/>
                </a:lnTo>
                <a:lnTo>
                  <a:pt x="1350304" y="136924"/>
                </a:lnTo>
                <a:lnTo>
                  <a:pt x="1388152" y="141378"/>
                </a:lnTo>
                <a:lnTo>
                  <a:pt x="1426000" y="143604"/>
                </a:lnTo>
                <a:lnTo>
                  <a:pt x="1462737" y="143604"/>
                </a:lnTo>
                <a:lnTo>
                  <a:pt x="1497245" y="139150"/>
                </a:lnTo>
                <a:lnTo>
                  <a:pt x="1531755" y="130245"/>
                </a:lnTo>
                <a:lnTo>
                  <a:pt x="1565150" y="116887"/>
                </a:lnTo>
                <a:lnTo>
                  <a:pt x="1598545" y="99075"/>
                </a:lnTo>
                <a:lnTo>
                  <a:pt x="1631941" y="81264"/>
                </a:lnTo>
                <a:lnTo>
                  <a:pt x="1665337" y="61227"/>
                </a:lnTo>
                <a:lnTo>
                  <a:pt x="1697620" y="42302"/>
                </a:lnTo>
                <a:lnTo>
                  <a:pt x="1732129" y="25604"/>
                </a:lnTo>
                <a:lnTo>
                  <a:pt x="1765525" y="12245"/>
                </a:lnTo>
                <a:lnTo>
                  <a:pt x="1800034" y="333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2" descr="Image result for is it okay to do a couple of couple of nixers">
            <a:extLst>
              <a:ext uri="{FF2B5EF4-FFF2-40B4-BE49-F238E27FC236}">
                <a16:creationId xmlns:a16="http://schemas.microsoft.com/office/drawing/2014/main" id="{F568DC5C-B95C-4E44-AC84-2381D7E5F38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484"/>
          <a:stretch/>
        </p:blipFill>
        <p:spPr bwMode="auto">
          <a:xfrm>
            <a:off x="9439422" y="4600135"/>
            <a:ext cx="2815068" cy="2138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980184"/>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DBA3C2-C92B-4CEB-868F-52A62295B3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E566630-4F09-A54A-B125-A2EA006F608B}"/>
              </a:ext>
            </a:extLst>
          </p:cNvPr>
          <p:cNvSpPr>
            <a:spLocks noGrp="1"/>
          </p:cNvSpPr>
          <p:nvPr>
            <p:ph idx="1"/>
          </p:nvPr>
        </p:nvSpPr>
        <p:spPr>
          <a:xfrm>
            <a:off x="761996" y="675249"/>
            <a:ext cx="10668004" cy="4550547"/>
          </a:xfrm>
        </p:spPr>
        <p:txBody>
          <a:bodyPr>
            <a:normAutofit lnSpcReduction="10000"/>
          </a:bodyPr>
          <a:lstStyle/>
          <a:p>
            <a:pPr marL="0" indent="0">
              <a:lnSpc>
                <a:spcPct val="100000"/>
              </a:lnSpc>
              <a:buNone/>
            </a:pPr>
            <a:r>
              <a:rPr lang="en-GB" dirty="0">
                <a:solidFill>
                  <a:schemeClr val="tx1"/>
                </a:solidFill>
              </a:rPr>
              <a:t>“I know it may not be popular to say this, but I think it does need to be said, all of this is paid for by taxpayers, who go out and work every day … they maybe aren't in their dream job, maybe aren't in a regular job but go out and work every day, earn money for their families and themselves and pay taxes … And they've a right to raise questions if somebody was saying: 'I'm not going to take a job because it's not suited to me or I don't like it, it's not the job I want. By the way, in the meantime you should pay for me'. We can't have that. That's not fair on the people who are working.  That's not fair on taxpayers.”</a:t>
            </a:r>
            <a:endParaRPr lang="en-IE" dirty="0">
              <a:solidFill>
                <a:schemeClr val="tx1"/>
              </a:solidFill>
            </a:endParaRPr>
          </a:p>
          <a:p>
            <a:pPr marL="0" indent="0">
              <a:lnSpc>
                <a:spcPct val="100000"/>
              </a:lnSpc>
              <a:buNone/>
            </a:pPr>
            <a:endParaRPr lang="en-US" dirty="0">
              <a:solidFill>
                <a:schemeClr val="tx1"/>
              </a:solidFill>
            </a:endParaRPr>
          </a:p>
          <a:p>
            <a:pPr marL="0" indent="0">
              <a:lnSpc>
                <a:spcPct val="100000"/>
              </a:lnSpc>
              <a:buNone/>
            </a:pPr>
            <a:r>
              <a:rPr lang="en-GB" dirty="0">
                <a:solidFill>
                  <a:schemeClr val="tx1"/>
                </a:solidFill>
              </a:rPr>
              <a:t>	- Leo </a:t>
            </a:r>
            <a:r>
              <a:rPr lang="en-GB" dirty="0" err="1">
                <a:solidFill>
                  <a:schemeClr val="tx1"/>
                </a:solidFill>
              </a:rPr>
              <a:t>Varadkar</a:t>
            </a:r>
            <a:r>
              <a:rPr lang="en-GB" dirty="0">
                <a:solidFill>
                  <a:schemeClr val="tx1"/>
                </a:solidFill>
              </a:rPr>
              <a:t> (Taoiseach)</a:t>
            </a:r>
            <a:endParaRPr lang="en-IE" dirty="0">
              <a:solidFill>
                <a:schemeClr val="tx1"/>
              </a:solidFill>
            </a:endParaRPr>
          </a:p>
          <a:p>
            <a:pPr marL="0" indent="0">
              <a:lnSpc>
                <a:spcPct val="100000"/>
              </a:lnSpc>
              <a:buNone/>
            </a:pPr>
            <a:endParaRPr lang="en-IE" dirty="0">
              <a:solidFill>
                <a:schemeClr val="tx1"/>
              </a:solidFill>
            </a:endParaRPr>
          </a:p>
          <a:p>
            <a:pPr marL="0" indent="0">
              <a:lnSpc>
                <a:spcPct val="100000"/>
              </a:lnSpc>
              <a:buNone/>
            </a:pPr>
            <a:r>
              <a:rPr lang="en-GB" dirty="0">
                <a:solidFill>
                  <a:schemeClr val="tx1"/>
                </a:solidFill>
              </a:rPr>
              <a:t>“We cannot have a situation where you have people in the country who are serially and forever drawing social welfare benefits that other workers have to pay for through their taxes.”</a:t>
            </a:r>
            <a:endParaRPr lang="en-IE" dirty="0">
              <a:solidFill>
                <a:schemeClr val="tx1"/>
              </a:solidFill>
            </a:endParaRPr>
          </a:p>
          <a:p>
            <a:pPr marL="0" lvl="0" indent="0">
              <a:lnSpc>
                <a:spcPct val="100000"/>
              </a:lnSpc>
              <a:buNone/>
            </a:pPr>
            <a:endParaRPr lang="en-GB" dirty="0">
              <a:solidFill>
                <a:schemeClr val="tx1"/>
              </a:solidFill>
            </a:endParaRPr>
          </a:p>
          <a:p>
            <a:pPr marL="0" lvl="0" indent="0">
              <a:lnSpc>
                <a:spcPct val="100000"/>
              </a:lnSpc>
              <a:buNone/>
            </a:pPr>
            <a:r>
              <a:rPr lang="en-GB" dirty="0">
                <a:solidFill>
                  <a:schemeClr val="tx1"/>
                </a:solidFill>
              </a:rPr>
              <a:t>	- Enda Kenny (Former Taoiseach)</a:t>
            </a:r>
            <a:endParaRPr lang="en-IE" dirty="0">
              <a:solidFill>
                <a:schemeClr val="tx1"/>
              </a:solidFill>
            </a:endParaRPr>
          </a:p>
          <a:p>
            <a:pPr>
              <a:lnSpc>
                <a:spcPct val="100000"/>
              </a:lnSpc>
            </a:pPr>
            <a:endParaRPr lang="en-US" sz="1500" dirty="0"/>
          </a:p>
        </p:txBody>
      </p:sp>
      <p:sp>
        <p:nvSpPr>
          <p:cNvPr id="10" name="Freeform: Shape 9">
            <a:extLst>
              <a:ext uri="{FF2B5EF4-FFF2-40B4-BE49-F238E27FC236}">
                <a16:creationId xmlns:a16="http://schemas.microsoft.com/office/drawing/2014/main" id="{0A5C11C9-65D2-491A-A266-6ADBD2CB44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75523914"/>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otalTime>177</TotalTime>
  <Words>1213</Words>
  <Application>Microsoft Office PowerPoint</Application>
  <PresentationFormat>Widescreen</PresentationFormat>
  <Paragraphs>146</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Gill Sans MT</vt:lpstr>
      <vt:lpstr>Impact</vt:lpstr>
      <vt:lpstr>Badge</vt:lpstr>
      <vt:lpstr>Playing with the Absurdity of welfare: Experiences of Irish cONDITIONALITY</vt:lpstr>
      <vt:lpstr>Methods</vt:lpstr>
      <vt:lpstr>Foucault</vt:lpstr>
      <vt:lpstr>Governmentality of unemployment in Ireland</vt:lpstr>
      <vt:lpstr>The 8 techniques of irish welfare conditionality</vt:lpstr>
      <vt:lpstr>PowerPoint Presentation</vt:lpstr>
      <vt:lpstr>PowerPoint Presentation</vt:lpstr>
      <vt:lpstr>Master narrative and social construction of unemployment</vt:lpstr>
      <vt:lpstr>PowerPoint Presentation</vt:lpstr>
      <vt:lpstr>Ruth Lister’s Forms of agency</vt:lpstr>
      <vt:lpstr>‘Getting By’</vt:lpstr>
      <vt:lpstr>‘Getting Out’</vt:lpstr>
      <vt:lpstr>‘Getting (back) at’</vt:lpstr>
      <vt:lpstr>‘getting organised’</vt:lpstr>
      <vt:lpstr>Irish Welfare services</vt:lpstr>
      <vt:lpstr>The Master Narrative of 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Playing with the Absurdity of welfare: Experiences of Irish cONDITIONALITY</dc:title>
  <dc:creator>Philip Finn</dc:creator>
  <cp:lastModifiedBy>Fleur Hughes</cp:lastModifiedBy>
  <cp:revision>2</cp:revision>
  <dcterms:created xsi:type="dcterms:W3CDTF">2019-01-28T11:33:57Z</dcterms:created>
  <dcterms:modified xsi:type="dcterms:W3CDTF">2019-01-31T14:47:03Z</dcterms:modified>
</cp:coreProperties>
</file>